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8" r:id="rId2"/>
    <p:sldId id="267" r:id="rId3"/>
    <p:sldId id="257" r:id="rId4"/>
    <p:sldId id="270" r:id="rId5"/>
    <p:sldId id="269" r:id="rId6"/>
    <p:sldId id="263" r:id="rId7"/>
    <p:sldId id="259" r:id="rId8"/>
    <p:sldId id="260" r:id="rId9"/>
    <p:sldId id="261" r:id="rId10"/>
    <p:sldId id="262" r:id="rId11"/>
    <p:sldId id="264" r:id="rId12"/>
    <p:sldId id="277" r:id="rId13"/>
    <p:sldId id="265" r:id="rId14"/>
    <p:sldId id="266" r:id="rId15"/>
    <p:sldId id="268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9456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34" y="2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4026" y="-96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D9D29-1067-462B-AE7E-C6EBF9C3112D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A13F8-B13D-4DE0-832A-03AF9950DF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5000642"/>
            <a:ext cx="9144000" cy="142858"/>
          </a:xfrm>
          <a:prstGeom prst="rect">
            <a:avLst/>
          </a:prstGeom>
          <a:solidFill>
            <a:srgbClr val="4455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786710" y="214296"/>
            <a:ext cx="915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T</a:t>
            </a:r>
            <a:r>
              <a:rPr lang="en-US" altLang="ko-KR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M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HY견고딕" pitchFamily="18" charset="-127"/>
                <a:ea typeface="HY견고딕" pitchFamily="18" charset="-127"/>
              </a:rPr>
              <a:t>D</a:t>
            </a:r>
            <a:endParaRPr lang="ko-KR" altLang="en-US" sz="2400" dirty="0">
              <a:solidFill>
                <a:schemeClr val="accent1">
                  <a:lumMod val="7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0" name="Group 72"/>
          <p:cNvGrpSpPr/>
          <p:nvPr userDrawn="1"/>
        </p:nvGrpSpPr>
        <p:grpSpPr>
          <a:xfrm>
            <a:off x="0" y="142858"/>
            <a:ext cx="9144000" cy="4786346"/>
            <a:chOff x="685800" y="1125538"/>
            <a:chExt cx="7156451" cy="3465512"/>
          </a:xfrm>
          <a:gradFill flip="none" rotWithShape="1">
            <a:gsLst>
              <a:gs pos="0">
                <a:sysClr val="windowText" lastClr="000000">
                  <a:lumMod val="50000"/>
                  <a:lumOff val="50000"/>
                  <a:alpha val="22000"/>
                </a:sysClr>
              </a:gs>
              <a:gs pos="100000">
                <a:schemeClr val="bg1">
                  <a:lumMod val="75000"/>
                  <a:alpha val="11000"/>
                </a:schemeClr>
              </a:gs>
            </a:gsLst>
            <a:lin ang="16200000" scaled="0"/>
            <a:tileRect/>
          </a:gra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808038" y="1968500"/>
              <a:ext cx="55563" cy="49213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4" y="0"/>
                </a:cxn>
                <a:cxn ang="0">
                  <a:pos x="35" y="4"/>
                </a:cxn>
                <a:cxn ang="0">
                  <a:pos x="35" y="12"/>
                </a:cxn>
                <a:cxn ang="0">
                  <a:pos x="34" y="20"/>
                </a:cxn>
                <a:cxn ang="0">
                  <a:pos x="32" y="26"/>
                </a:cxn>
                <a:cxn ang="0">
                  <a:pos x="28" y="28"/>
                </a:cxn>
                <a:cxn ang="0">
                  <a:pos x="20" y="30"/>
                </a:cxn>
                <a:cxn ang="0">
                  <a:pos x="11" y="31"/>
                </a:cxn>
                <a:cxn ang="0">
                  <a:pos x="2" y="30"/>
                </a:cxn>
                <a:cxn ang="0">
                  <a:pos x="0" y="28"/>
                </a:cxn>
                <a:cxn ang="0">
                  <a:pos x="4" y="24"/>
                </a:cxn>
                <a:cxn ang="0">
                  <a:pos x="9" y="22"/>
                </a:cxn>
                <a:cxn ang="0">
                  <a:pos x="17" y="19"/>
                </a:cxn>
                <a:cxn ang="0">
                  <a:pos x="20" y="17"/>
                </a:cxn>
                <a:cxn ang="0">
                  <a:pos x="24" y="13"/>
                </a:cxn>
                <a:cxn ang="0">
                  <a:pos x="24" y="9"/>
                </a:cxn>
                <a:cxn ang="0">
                  <a:pos x="27" y="4"/>
                </a:cxn>
                <a:cxn ang="0">
                  <a:pos x="27" y="1"/>
                </a:cxn>
                <a:cxn ang="0">
                  <a:pos x="28" y="0"/>
                </a:cxn>
              </a:cxnLst>
              <a:rect l="0" t="0" r="r" b="b"/>
              <a:pathLst>
                <a:path w="35" h="31">
                  <a:moveTo>
                    <a:pt x="28" y="0"/>
                  </a:moveTo>
                  <a:lnTo>
                    <a:pt x="34" y="0"/>
                  </a:lnTo>
                  <a:lnTo>
                    <a:pt x="35" y="4"/>
                  </a:lnTo>
                  <a:lnTo>
                    <a:pt x="35" y="12"/>
                  </a:lnTo>
                  <a:lnTo>
                    <a:pt x="34" y="20"/>
                  </a:lnTo>
                  <a:lnTo>
                    <a:pt x="32" y="26"/>
                  </a:lnTo>
                  <a:lnTo>
                    <a:pt x="28" y="28"/>
                  </a:lnTo>
                  <a:lnTo>
                    <a:pt x="20" y="30"/>
                  </a:lnTo>
                  <a:lnTo>
                    <a:pt x="11" y="31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9" y="22"/>
                  </a:lnTo>
                  <a:lnTo>
                    <a:pt x="17" y="19"/>
                  </a:lnTo>
                  <a:lnTo>
                    <a:pt x="20" y="17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7" y="4"/>
                  </a:lnTo>
                  <a:lnTo>
                    <a:pt x="27" y="1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85800" y="2012950"/>
              <a:ext cx="69850" cy="222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4" y="3"/>
                </a:cxn>
                <a:cxn ang="0">
                  <a:pos x="38" y="5"/>
                </a:cxn>
                <a:cxn ang="0">
                  <a:pos x="41" y="5"/>
                </a:cxn>
                <a:cxn ang="0">
                  <a:pos x="44" y="6"/>
                </a:cxn>
                <a:cxn ang="0">
                  <a:pos x="42" y="7"/>
                </a:cxn>
                <a:cxn ang="0">
                  <a:pos x="36" y="10"/>
                </a:cxn>
                <a:cxn ang="0">
                  <a:pos x="27" y="13"/>
                </a:cxn>
                <a:cxn ang="0">
                  <a:pos x="21" y="14"/>
                </a:cxn>
                <a:cxn ang="0">
                  <a:pos x="16" y="14"/>
                </a:cxn>
                <a:cxn ang="0">
                  <a:pos x="12" y="13"/>
                </a:cxn>
                <a:cxn ang="0">
                  <a:pos x="8" y="13"/>
                </a:cxn>
                <a:cxn ang="0">
                  <a:pos x="5" y="10"/>
                </a:cxn>
                <a:cxn ang="0">
                  <a:pos x="1" y="9"/>
                </a:cxn>
                <a:cxn ang="0">
                  <a:pos x="0" y="7"/>
                </a:cxn>
                <a:cxn ang="0">
                  <a:pos x="0" y="5"/>
                </a:cxn>
                <a:cxn ang="0">
                  <a:pos x="5" y="2"/>
                </a:cxn>
                <a:cxn ang="0">
                  <a:pos x="16" y="0"/>
                </a:cxn>
              </a:cxnLst>
              <a:rect l="0" t="0" r="r" b="b"/>
              <a:pathLst>
                <a:path w="44" h="14">
                  <a:moveTo>
                    <a:pt x="16" y="0"/>
                  </a:moveTo>
                  <a:lnTo>
                    <a:pt x="30" y="0"/>
                  </a:lnTo>
                  <a:lnTo>
                    <a:pt x="31" y="2"/>
                  </a:lnTo>
                  <a:lnTo>
                    <a:pt x="34" y="3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4" y="6"/>
                  </a:lnTo>
                  <a:lnTo>
                    <a:pt x="42" y="7"/>
                  </a:lnTo>
                  <a:lnTo>
                    <a:pt x="36" y="10"/>
                  </a:lnTo>
                  <a:lnTo>
                    <a:pt x="27" y="13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2" y="13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5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841375" y="1830388"/>
              <a:ext cx="33338" cy="2222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20" y="0"/>
                </a:cxn>
                <a:cxn ang="0">
                  <a:pos x="20" y="2"/>
                </a:cxn>
                <a:cxn ang="0">
                  <a:pos x="21" y="4"/>
                </a:cxn>
                <a:cxn ang="0">
                  <a:pos x="20" y="6"/>
                </a:cxn>
                <a:cxn ang="0">
                  <a:pos x="18" y="9"/>
                </a:cxn>
                <a:cxn ang="0">
                  <a:pos x="17" y="10"/>
                </a:cxn>
                <a:cxn ang="0">
                  <a:pos x="15" y="13"/>
                </a:cxn>
                <a:cxn ang="0">
                  <a:pos x="14" y="14"/>
                </a:cxn>
                <a:cxn ang="0">
                  <a:pos x="11" y="14"/>
                </a:cxn>
                <a:cxn ang="0">
                  <a:pos x="3" y="10"/>
                </a:cxn>
                <a:cxn ang="0">
                  <a:pos x="0" y="7"/>
                </a:cxn>
                <a:cxn ang="0">
                  <a:pos x="0" y="6"/>
                </a:cxn>
                <a:cxn ang="0">
                  <a:pos x="2" y="4"/>
                </a:cxn>
                <a:cxn ang="0">
                  <a:pos x="7" y="2"/>
                </a:cxn>
                <a:cxn ang="0">
                  <a:pos x="9" y="2"/>
                </a:cxn>
                <a:cxn ang="0">
                  <a:pos x="10" y="0"/>
                </a:cxn>
              </a:cxnLst>
              <a:rect l="0" t="0" r="r" b="b"/>
              <a:pathLst>
                <a:path w="21" h="14">
                  <a:moveTo>
                    <a:pt x="10" y="0"/>
                  </a:moveTo>
                  <a:lnTo>
                    <a:pt x="20" y="0"/>
                  </a:lnTo>
                  <a:lnTo>
                    <a:pt x="20" y="2"/>
                  </a:lnTo>
                  <a:lnTo>
                    <a:pt x="21" y="4"/>
                  </a:lnTo>
                  <a:lnTo>
                    <a:pt x="20" y="6"/>
                  </a:lnTo>
                  <a:lnTo>
                    <a:pt x="18" y="9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828675" y="1482725"/>
              <a:ext cx="2687638" cy="3108325"/>
            </a:xfrm>
            <a:custGeom>
              <a:avLst/>
              <a:gdLst/>
              <a:ahLst/>
              <a:cxnLst>
                <a:cxn ang="0">
                  <a:pos x="1172" y="452"/>
                </a:cxn>
                <a:cxn ang="0">
                  <a:pos x="1105" y="463"/>
                </a:cxn>
                <a:cxn ang="0">
                  <a:pos x="986" y="406"/>
                </a:cxn>
                <a:cxn ang="0">
                  <a:pos x="565" y="385"/>
                </a:cxn>
                <a:cxn ang="0">
                  <a:pos x="684" y="22"/>
                </a:cxn>
                <a:cxn ang="0">
                  <a:pos x="823" y="59"/>
                </a:cxn>
                <a:cxn ang="0">
                  <a:pos x="905" y="74"/>
                </a:cxn>
                <a:cxn ang="0">
                  <a:pos x="968" y="67"/>
                </a:cxn>
                <a:cxn ang="0">
                  <a:pos x="1048" y="74"/>
                </a:cxn>
                <a:cxn ang="0">
                  <a:pos x="1065" y="22"/>
                </a:cxn>
                <a:cxn ang="0">
                  <a:pos x="1329" y="114"/>
                </a:cxn>
                <a:cxn ang="0">
                  <a:pos x="1307" y="186"/>
                </a:cxn>
                <a:cxn ang="0">
                  <a:pos x="1169" y="158"/>
                </a:cxn>
                <a:cxn ang="0">
                  <a:pos x="1156" y="117"/>
                </a:cxn>
                <a:cxn ang="0">
                  <a:pos x="1108" y="112"/>
                </a:cxn>
                <a:cxn ang="0">
                  <a:pos x="1116" y="169"/>
                </a:cxn>
                <a:cxn ang="0">
                  <a:pos x="1019" y="167"/>
                </a:cxn>
                <a:cxn ang="0">
                  <a:pos x="1090" y="297"/>
                </a:cxn>
                <a:cxn ang="0">
                  <a:pos x="1120" y="286"/>
                </a:cxn>
                <a:cxn ang="0">
                  <a:pos x="1152" y="188"/>
                </a:cxn>
                <a:cxn ang="0">
                  <a:pos x="1313" y="212"/>
                </a:cxn>
                <a:cxn ang="0">
                  <a:pos x="1410" y="367"/>
                </a:cxn>
                <a:cxn ang="0">
                  <a:pos x="1389" y="384"/>
                </a:cxn>
                <a:cxn ang="0">
                  <a:pos x="1316" y="370"/>
                </a:cxn>
                <a:cxn ang="0">
                  <a:pos x="1333" y="414"/>
                </a:cxn>
                <a:cxn ang="0">
                  <a:pos x="1288" y="448"/>
                </a:cxn>
                <a:cxn ang="0">
                  <a:pos x="1190" y="528"/>
                </a:cxn>
                <a:cxn ang="0">
                  <a:pos x="1116" y="713"/>
                </a:cxn>
                <a:cxn ang="0">
                  <a:pos x="998" y="676"/>
                </a:cxn>
                <a:cxn ang="0">
                  <a:pos x="905" y="818"/>
                </a:cxn>
                <a:cxn ang="0">
                  <a:pos x="1012" y="881"/>
                </a:cxn>
                <a:cxn ang="0">
                  <a:pos x="1139" y="980"/>
                </a:cxn>
                <a:cxn ang="0">
                  <a:pos x="1257" y="948"/>
                </a:cxn>
                <a:cxn ang="0">
                  <a:pos x="1358" y="962"/>
                </a:cxn>
                <a:cxn ang="0">
                  <a:pos x="1488" y="1084"/>
                </a:cxn>
                <a:cxn ang="0">
                  <a:pos x="1502" y="1151"/>
                </a:cxn>
                <a:cxn ang="0">
                  <a:pos x="1657" y="1189"/>
                </a:cxn>
                <a:cxn ang="0">
                  <a:pos x="1595" y="1469"/>
                </a:cxn>
                <a:cxn ang="0">
                  <a:pos x="1462" y="1627"/>
                </a:cxn>
                <a:cxn ang="0">
                  <a:pos x="1347" y="1710"/>
                </a:cxn>
                <a:cxn ang="0">
                  <a:pos x="1290" y="1825"/>
                </a:cxn>
                <a:cxn ang="0">
                  <a:pos x="1228" y="1949"/>
                </a:cxn>
                <a:cxn ang="0">
                  <a:pos x="1179" y="1883"/>
                </a:cxn>
                <a:cxn ang="0">
                  <a:pos x="1195" y="1684"/>
                </a:cxn>
                <a:cxn ang="0">
                  <a:pos x="1240" y="1463"/>
                </a:cxn>
                <a:cxn ang="0">
                  <a:pos x="1105" y="1128"/>
                </a:cxn>
                <a:cxn ang="0">
                  <a:pos x="1076" y="1000"/>
                </a:cxn>
                <a:cxn ang="0">
                  <a:pos x="918" y="889"/>
                </a:cxn>
                <a:cxn ang="0">
                  <a:pos x="745" y="732"/>
                </a:cxn>
                <a:cxn ang="0">
                  <a:pos x="713" y="755"/>
                </a:cxn>
                <a:cxn ang="0">
                  <a:pos x="583" y="581"/>
                </a:cxn>
                <a:cxn ang="0">
                  <a:pos x="475" y="311"/>
                </a:cxn>
                <a:cxn ang="0">
                  <a:pos x="372" y="234"/>
                </a:cxn>
                <a:cxn ang="0">
                  <a:pos x="196" y="222"/>
                </a:cxn>
                <a:cxn ang="0">
                  <a:pos x="77" y="302"/>
                </a:cxn>
                <a:cxn ang="0">
                  <a:pos x="90" y="241"/>
                </a:cxn>
                <a:cxn ang="0">
                  <a:pos x="89" y="162"/>
                </a:cxn>
                <a:cxn ang="0">
                  <a:pos x="71" y="115"/>
                </a:cxn>
                <a:cxn ang="0">
                  <a:pos x="129" y="54"/>
                </a:cxn>
                <a:cxn ang="0">
                  <a:pos x="343" y="74"/>
                </a:cxn>
                <a:cxn ang="0">
                  <a:pos x="516" y="63"/>
                </a:cxn>
                <a:cxn ang="0">
                  <a:pos x="636" y="59"/>
                </a:cxn>
                <a:cxn ang="0">
                  <a:pos x="603" y="6"/>
                </a:cxn>
              </a:cxnLst>
              <a:rect l="0" t="0" r="r" b="b"/>
              <a:pathLst>
                <a:path w="1693" h="1958">
                  <a:moveTo>
                    <a:pt x="1142" y="450"/>
                  </a:moveTo>
                  <a:lnTo>
                    <a:pt x="1139" y="451"/>
                  </a:lnTo>
                  <a:lnTo>
                    <a:pt x="1127" y="463"/>
                  </a:lnTo>
                  <a:lnTo>
                    <a:pt x="1121" y="470"/>
                  </a:lnTo>
                  <a:lnTo>
                    <a:pt x="1117" y="476"/>
                  </a:lnTo>
                  <a:lnTo>
                    <a:pt x="1116" y="478"/>
                  </a:lnTo>
                  <a:lnTo>
                    <a:pt x="1115" y="478"/>
                  </a:lnTo>
                  <a:lnTo>
                    <a:pt x="1113" y="480"/>
                  </a:lnTo>
                  <a:lnTo>
                    <a:pt x="1111" y="481"/>
                  </a:lnTo>
                  <a:lnTo>
                    <a:pt x="1106" y="482"/>
                  </a:lnTo>
                  <a:lnTo>
                    <a:pt x="1102" y="485"/>
                  </a:lnTo>
                  <a:lnTo>
                    <a:pt x="1100" y="487"/>
                  </a:lnTo>
                  <a:lnTo>
                    <a:pt x="1093" y="493"/>
                  </a:lnTo>
                  <a:lnTo>
                    <a:pt x="1091" y="493"/>
                  </a:lnTo>
                  <a:lnTo>
                    <a:pt x="1091" y="495"/>
                  </a:lnTo>
                  <a:lnTo>
                    <a:pt x="1094" y="500"/>
                  </a:lnTo>
                  <a:lnTo>
                    <a:pt x="1100" y="500"/>
                  </a:lnTo>
                  <a:lnTo>
                    <a:pt x="1104" y="499"/>
                  </a:lnTo>
                  <a:lnTo>
                    <a:pt x="1106" y="497"/>
                  </a:lnTo>
                  <a:lnTo>
                    <a:pt x="1111" y="495"/>
                  </a:lnTo>
                  <a:lnTo>
                    <a:pt x="1113" y="492"/>
                  </a:lnTo>
                  <a:lnTo>
                    <a:pt x="1121" y="485"/>
                  </a:lnTo>
                  <a:lnTo>
                    <a:pt x="1131" y="481"/>
                  </a:lnTo>
                  <a:lnTo>
                    <a:pt x="1138" y="476"/>
                  </a:lnTo>
                  <a:lnTo>
                    <a:pt x="1142" y="471"/>
                  </a:lnTo>
                  <a:lnTo>
                    <a:pt x="1147" y="469"/>
                  </a:lnTo>
                  <a:lnTo>
                    <a:pt x="1152" y="467"/>
                  </a:lnTo>
                  <a:lnTo>
                    <a:pt x="1157" y="465"/>
                  </a:lnTo>
                  <a:lnTo>
                    <a:pt x="1165" y="462"/>
                  </a:lnTo>
                  <a:lnTo>
                    <a:pt x="1171" y="459"/>
                  </a:lnTo>
                  <a:lnTo>
                    <a:pt x="1172" y="456"/>
                  </a:lnTo>
                  <a:lnTo>
                    <a:pt x="1173" y="455"/>
                  </a:lnTo>
                  <a:lnTo>
                    <a:pt x="1172" y="452"/>
                  </a:lnTo>
                  <a:lnTo>
                    <a:pt x="1167" y="450"/>
                  </a:lnTo>
                  <a:lnTo>
                    <a:pt x="1142" y="450"/>
                  </a:lnTo>
                  <a:close/>
                  <a:moveTo>
                    <a:pt x="1053" y="415"/>
                  </a:moveTo>
                  <a:lnTo>
                    <a:pt x="1044" y="418"/>
                  </a:lnTo>
                  <a:lnTo>
                    <a:pt x="1034" y="422"/>
                  </a:lnTo>
                  <a:lnTo>
                    <a:pt x="1027" y="430"/>
                  </a:lnTo>
                  <a:lnTo>
                    <a:pt x="1026" y="440"/>
                  </a:lnTo>
                  <a:lnTo>
                    <a:pt x="1026" y="489"/>
                  </a:lnTo>
                  <a:lnTo>
                    <a:pt x="1028" y="495"/>
                  </a:lnTo>
                  <a:lnTo>
                    <a:pt x="1033" y="497"/>
                  </a:lnTo>
                  <a:lnTo>
                    <a:pt x="1035" y="497"/>
                  </a:lnTo>
                  <a:lnTo>
                    <a:pt x="1041" y="495"/>
                  </a:lnTo>
                  <a:lnTo>
                    <a:pt x="1042" y="492"/>
                  </a:lnTo>
                  <a:lnTo>
                    <a:pt x="1042" y="477"/>
                  </a:lnTo>
                  <a:lnTo>
                    <a:pt x="1041" y="470"/>
                  </a:lnTo>
                  <a:lnTo>
                    <a:pt x="1044" y="451"/>
                  </a:lnTo>
                  <a:lnTo>
                    <a:pt x="1046" y="445"/>
                  </a:lnTo>
                  <a:lnTo>
                    <a:pt x="1056" y="436"/>
                  </a:lnTo>
                  <a:lnTo>
                    <a:pt x="1059" y="432"/>
                  </a:lnTo>
                  <a:lnTo>
                    <a:pt x="1067" y="429"/>
                  </a:lnTo>
                  <a:lnTo>
                    <a:pt x="1072" y="429"/>
                  </a:lnTo>
                  <a:lnTo>
                    <a:pt x="1076" y="430"/>
                  </a:lnTo>
                  <a:lnTo>
                    <a:pt x="1082" y="436"/>
                  </a:lnTo>
                  <a:lnTo>
                    <a:pt x="1085" y="440"/>
                  </a:lnTo>
                  <a:lnTo>
                    <a:pt x="1086" y="445"/>
                  </a:lnTo>
                  <a:lnTo>
                    <a:pt x="1086" y="460"/>
                  </a:lnTo>
                  <a:lnTo>
                    <a:pt x="1087" y="470"/>
                  </a:lnTo>
                  <a:lnTo>
                    <a:pt x="1091" y="473"/>
                  </a:lnTo>
                  <a:lnTo>
                    <a:pt x="1094" y="473"/>
                  </a:lnTo>
                  <a:lnTo>
                    <a:pt x="1097" y="470"/>
                  </a:lnTo>
                  <a:lnTo>
                    <a:pt x="1101" y="469"/>
                  </a:lnTo>
                  <a:lnTo>
                    <a:pt x="1104" y="466"/>
                  </a:lnTo>
                  <a:lnTo>
                    <a:pt x="1105" y="463"/>
                  </a:lnTo>
                  <a:lnTo>
                    <a:pt x="1106" y="459"/>
                  </a:lnTo>
                  <a:lnTo>
                    <a:pt x="1105" y="456"/>
                  </a:lnTo>
                  <a:lnTo>
                    <a:pt x="1104" y="450"/>
                  </a:lnTo>
                  <a:lnTo>
                    <a:pt x="1104" y="441"/>
                  </a:lnTo>
                  <a:lnTo>
                    <a:pt x="1105" y="434"/>
                  </a:lnTo>
                  <a:lnTo>
                    <a:pt x="1108" y="430"/>
                  </a:lnTo>
                  <a:lnTo>
                    <a:pt x="1108" y="436"/>
                  </a:lnTo>
                  <a:lnTo>
                    <a:pt x="1111" y="440"/>
                  </a:lnTo>
                  <a:lnTo>
                    <a:pt x="1112" y="443"/>
                  </a:lnTo>
                  <a:lnTo>
                    <a:pt x="1116" y="444"/>
                  </a:lnTo>
                  <a:lnTo>
                    <a:pt x="1119" y="445"/>
                  </a:lnTo>
                  <a:lnTo>
                    <a:pt x="1121" y="445"/>
                  </a:lnTo>
                  <a:lnTo>
                    <a:pt x="1123" y="443"/>
                  </a:lnTo>
                  <a:lnTo>
                    <a:pt x="1121" y="437"/>
                  </a:lnTo>
                  <a:lnTo>
                    <a:pt x="1117" y="429"/>
                  </a:lnTo>
                  <a:lnTo>
                    <a:pt x="1113" y="423"/>
                  </a:lnTo>
                  <a:lnTo>
                    <a:pt x="1109" y="421"/>
                  </a:lnTo>
                  <a:lnTo>
                    <a:pt x="1100" y="419"/>
                  </a:lnTo>
                  <a:lnTo>
                    <a:pt x="1089" y="419"/>
                  </a:lnTo>
                  <a:lnTo>
                    <a:pt x="1083" y="421"/>
                  </a:lnTo>
                  <a:lnTo>
                    <a:pt x="1079" y="421"/>
                  </a:lnTo>
                  <a:lnTo>
                    <a:pt x="1069" y="418"/>
                  </a:lnTo>
                  <a:lnTo>
                    <a:pt x="1061" y="415"/>
                  </a:lnTo>
                  <a:lnTo>
                    <a:pt x="1053" y="415"/>
                  </a:lnTo>
                  <a:close/>
                  <a:moveTo>
                    <a:pt x="1030" y="367"/>
                  </a:moveTo>
                  <a:lnTo>
                    <a:pt x="1024" y="370"/>
                  </a:lnTo>
                  <a:lnTo>
                    <a:pt x="1000" y="386"/>
                  </a:lnTo>
                  <a:lnTo>
                    <a:pt x="989" y="389"/>
                  </a:lnTo>
                  <a:lnTo>
                    <a:pt x="983" y="392"/>
                  </a:lnTo>
                  <a:lnTo>
                    <a:pt x="982" y="393"/>
                  </a:lnTo>
                  <a:lnTo>
                    <a:pt x="981" y="396"/>
                  </a:lnTo>
                  <a:lnTo>
                    <a:pt x="981" y="403"/>
                  </a:lnTo>
                  <a:lnTo>
                    <a:pt x="986" y="406"/>
                  </a:lnTo>
                  <a:lnTo>
                    <a:pt x="996" y="406"/>
                  </a:lnTo>
                  <a:lnTo>
                    <a:pt x="1009" y="399"/>
                  </a:lnTo>
                  <a:lnTo>
                    <a:pt x="1015" y="397"/>
                  </a:lnTo>
                  <a:lnTo>
                    <a:pt x="1019" y="396"/>
                  </a:lnTo>
                  <a:lnTo>
                    <a:pt x="1020" y="396"/>
                  </a:lnTo>
                  <a:lnTo>
                    <a:pt x="1022" y="397"/>
                  </a:lnTo>
                  <a:lnTo>
                    <a:pt x="1022" y="399"/>
                  </a:lnTo>
                  <a:lnTo>
                    <a:pt x="1024" y="402"/>
                  </a:lnTo>
                  <a:lnTo>
                    <a:pt x="1027" y="403"/>
                  </a:lnTo>
                  <a:lnTo>
                    <a:pt x="1031" y="403"/>
                  </a:lnTo>
                  <a:lnTo>
                    <a:pt x="1050" y="406"/>
                  </a:lnTo>
                  <a:lnTo>
                    <a:pt x="1056" y="406"/>
                  </a:lnTo>
                  <a:lnTo>
                    <a:pt x="1059" y="403"/>
                  </a:lnTo>
                  <a:lnTo>
                    <a:pt x="1061" y="397"/>
                  </a:lnTo>
                  <a:lnTo>
                    <a:pt x="1063" y="396"/>
                  </a:lnTo>
                  <a:lnTo>
                    <a:pt x="1064" y="393"/>
                  </a:lnTo>
                  <a:lnTo>
                    <a:pt x="1064" y="391"/>
                  </a:lnTo>
                  <a:lnTo>
                    <a:pt x="1061" y="388"/>
                  </a:lnTo>
                  <a:lnTo>
                    <a:pt x="1052" y="384"/>
                  </a:lnTo>
                  <a:lnTo>
                    <a:pt x="1042" y="377"/>
                  </a:lnTo>
                  <a:lnTo>
                    <a:pt x="1035" y="370"/>
                  </a:lnTo>
                  <a:lnTo>
                    <a:pt x="1030" y="367"/>
                  </a:lnTo>
                  <a:close/>
                  <a:moveTo>
                    <a:pt x="538" y="358"/>
                  </a:moveTo>
                  <a:lnTo>
                    <a:pt x="536" y="360"/>
                  </a:lnTo>
                  <a:lnTo>
                    <a:pt x="538" y="362"/>
                  </a:lnTo>
                  <a:lnTo>
                    <a:pt x="540" y="367"/>
                  </a:lnTo>
                  <a:lnTo>
                    <a:pt x="543" y="370"/>
                  </a:lnTo>
                  <a:lnTo>
                    <a:pt x="544" y="373"/>
                  </a:lnTo>
                  <a:lnTo>
                    <a:pt x="549" y="377"/>
                  </a:lnTo>
                  <a:lnTo>
                    <a:pt x="557" y="381"/>
                  </a:lnTo>
                  <a:lnTo>
                    <a:pt x="561" y="382"/>
                  </a:lnTo>
                  <a:lnTo>
                    <a:pt x="564" y="384"/>
                  </a:lnTo>
                  <a:lnTo>
                    <a:pt x="565" y="385"/>
                  </a:lnTo>
                  <a:lnTo>
                    <a:pt x="566" y="388"/>
                  </a:lnTo>
                  <a:lnTo>
                    <a:pt x="566" y="391"/>
                  </a:lnTo>
                  <a:lnTo>
                    <a:pt x="568" y="395"/>
                  </a:lnTo>
                  <a:lnTo>
                    <a:pt x="568" y="399"/>
                  </a:lnTo>
                  <a:lnTo>
                    <a:pt x="570" y="402"/>
                  </a:lnTo>
                  <a:lnTo>
                    <a:pt x="573" y="407"/>
                  </a:lnTo>
                  <a:lnTo>
                    <a:pt x="576" y="407"/>
                  </a:lnTo>
                  <a:lnTo>
                    <a:pt x="579" y="404"/>
                  </a:lnTo>
                  <a:lnTo>
                    <a:pt x="580" y="400"/>
                  </a:lnTo>
                  <a:lnTo>
                    <a:pt x="580" y="397"/>
                  </a:lnTo>
                  <a:lnTo>
                    <a:pt x="579" y="393"/>
                  </a:lnTo>
                  <a:lnTo>
                    <a:pt x="576" y="388"/>
                  </a:lnTo>
                  <a:lnTo>
                    <a:pt x="564" y="376"/>
                  </a:lnTo>
                  <a:lnTo>
                    <a:pt x="557" y="370"/>
                  </a:lnTo>
                  <a:lnTo>
                    <a:pt x="553" y="367"/>
                  </a:lnTo>
                  <a:lnTo>
                    <a:pt x="551" y="367"/>
                  </a:lnTo>
                  <a:lnTo>
                    <a:pt x="549" y="365"/>
                  </a:lnTo>
                  <a:lnTo>
                    <a:pt x="546" y="363"/>
                  </a:lnTo>
                  <a:lnTo>
                    <a:pt x="544" y="360"/>
                  </a:lnTo>
                  <a:lnTo>
                    <a:pt x="542" y="359"/>
                  </a:lnTo>
                  <a:lnTo>
                    <a:pt x="540" y="358"/>
                  </a:lnTo>
                  <a:lnTo>
                    <a:pt x="538" y="358"/>
                  </a:lnTo>
                  <a:close/>
                  <a:moveTo>
                    <a:pt x="633" y="0"/>
                  </a:moveTo>
                  <a:lnTo>
                    <a:pt x="646" y="0"/>
                  </a:lnTo>
                  <a:lnTo>
                    <a:pt x="650" y="1"/>
                  </a:lnTo>
                  <a:lnTo>
                    <a:pt x="651" y="3"/>
                  </a:lnTo>
                  <a:lnTo>
                    <a:pt x="652" y="3"/>
                  </a:lnTo>
                  <a:lnTo>
                    <a:pt x="652" y="4"/>
                  </a:lnTo>
                  <a:lnTo>
                    <a:pt x="654" y="6"/>
                  </a:lnTo>
                  <a:lnTo>
                    <a:pt x="655" y="8"/>
                  </a:lnTo>
                  <a:lnTo>
                    <a:pt x="666" y="14"/>
                  </a:lnTo>
                  <a:lnTo>
                    <a:pt x="673" y="18"/>
                  </a:lnTo>
                  <a:lnTo>
                    <a:pt x="684" y="22"/>
                  </a:lnTo>
                  <a:lnTo>
                    <a:pt x="688" y="23"/>
                  </a:lnTo>
                  <a:lnTo>
                    <a:pt x="691" y="26"/>
                  </a:lnTo>
                  <a:lnTo>
                    <a:pt x="692" y="26"/>
                  </a:lnTo>
                  <a:lnTo>
                    <a:pt x="693" y="28"/>
                  </a:lnTo>
                  <a:lnTo>
                    <a:pt x="695" y="28"/>
                  </a:lnTo>
                  <a:lnTo>
                    <a:pt x="696" y="29"/>
                  </a:lnTo>
                  <a:lnTo>
                    <a:pt x="703" y="29"/>
                  </a:lnTo>
                  <a:lnTo>
                    <a:pt x="732" y="25"/>
                  </a:lnTo>
                  <a:lnTo>
                    <a:pt x="741" y="25"/>
                  </a:lnTo>
                  <a:lnTo>
                    <a:pt x="750" y="26"/>
                  </a:lnTo>
                  <a:lnTo>
                    <a:pt x="756" y="30"/>
                  </a:lnTo>
                  <a:lnTo>
                    <a:pt x="760" y="38"/>
                  </a:lnTo>
                  <a:lnTo>
                    <a:pt x="763" y="47"/>
                  </a:lnTo>
                  <a:lnTo>
                    <a:pt x="767" y="54"/>
                  </a:lnTo>
                  <a:lnTo>
                    <a:pt x="770" y="54"/>
                  </a:lnTo>
                  <a:lnTo>
                    <a:pt x="770" y="51"/>
                  </a:lnTo>
                  <a:lnTo>
                    <a:pt x="769" y="43"/>
                  </a:lnTo>
                  <a:lnTo>
                    <a:pt x="766" y="34"/>
                  </a:lnTo>
                  <a:lnTo>
                    <a:pt x="763" y="21"/>
                  </a:lnTo>
                  <a:lnTo>
                    <a:pt x="765" y="17"/>
                  </a:lnTo>
                  <a:lnTo>
                    <a:pt x="769" y="15"/>
                  </a:lnTo>
                  <a:lnTo>
                    <a:pt x="776" y="17"/>
                  </a:lnTo>
                  <a:lnTo>
                    <a:pt x="781" y="18"/>
                  </a:lnTo>
                  <a:lnTo>
                    <a:pt x="788" y="19"/>
                  </a:lnTo>
                  <a:lnTo>
                    <a:pt x="796" y="19"/>
                  </a:lnTo>
                  <a:lnTo>
                    <a:pt x="803" y="18"/>
                  </a:lnTo>
                  <a:lnTo>
                    <a:pt x="808" y="18"/>
                  </a:lnTo>
                  <a:lnTo>
                    <a:pt x="811" y="21"/>
                  </a:lnTo>
                  <a:lnTo>
                    <a:pt x="810" y="25"/>
                  </a:lnTo>
                  <a:lnTo>
                    <a:pt x="804" y="36"/>
                  </a:lnTo>
                  <a:lnTo>
                    <a:pt x="807" y="44"/>
                  </a:lnTo>
                  <a:lnTo>
                    <a:pt x="815" y="54"/>
                  </a:lnTo>
                  <a:lnTo>
                    <a:pt x="823" y="59"/>
                  </a:lnTo>
                  <a:lnTo>
                    <a:pt x="832" y="60"/>
                  </a:lnTo>
                  <a:lnTo>
                    <a:pt x="837" y="60"/>
                  </a:lnTo>
                  <a:lnTo>
                    <a:pt x="841" y="62"/>
                  </a:lnTo>
                  <a:lnTo>
                    <a:pt x="844" y="62"/>
                  </a:lnTo>
                  <a:lnTo>
                    <a:pt x="849" y="65"/>
                  </a:lnTo>
                  <a:lnTo>
                    <a:pt x="852" y="67"/>
                  </a:lnTo>
                  <a:lnTo>
                    <a:pt x="852" y="73"/>
                  </a:lnTo>
                  <a:lnTo>
                    <a:pt x="851" y="77"/>
                  </a:lnTo>
                  <a:lnTo>
                    <a:pt x="844" y="84"/>
                  </a:lnTo>
                  <a:lnTo>
                    <a:pt x="836" y="86"/>
                  </a:lnTo>
                  <a:lnTo>
                    <a:pt x="826" y="89"/>
                  </a:lnTo>
                  <a:lnTo>
                    <a:pt x="808" y="89"/>
                  </a:lnTo>
                  <a:lnTo>
                    <a:pt x="804" y="91"/>
                  </a:lnTo>
                  <a:lnTo>
                    <a:pt x="801" y="92"/>
                  </a:lnTo>
                  <a:lnTo>
                    <a:pt x="797" y="93"/>
                  </a:lnTo>
                  <a:lnTo>
                    <a:pt x="795" y="99"/>
                  </a:lnTo>
                  <a:lnTo>
                    <a:pt x="795" y="102"/>
                  </a:lnTo>
                  <a:lnTo>
                    <a:pt x="800" y="106"/>
                  </a:lnTo>
                  <a:lnTo>
                    <a:pt x="808" y="107"/>
                  </a:lnTo>
                  <a:lnTo>
                    <a:pt x="818" y="106"/>
                  </a:lnTo>
                  <a:lnTo>
                    <a:pt x="837" y="106"/>
                  </a:lnTo>
                  <a:lnTo>
                    <a:pt x="849" y="107"/>
                  </a:lnTo>
                  <a:lnTo>
                    <a:pt x="877" y="107"/>
                  </a:lnTo>
                  <a:lnTo>
                    <a:pt x="885" y="106"/>
                  </a:lnTo>
                  <a:lnTo>
                    <a:pt x="890" y="100"/>
                  </a:lnTo>
                  <a:lnTo>
                    <a:pt x="892" y="93"/>
                  </a:lnTo>
                  <a:lnTo>
                    <a:pt x="889" y="86"/>
                  </a:lnTo>
                  <a:lnTo>
                    <a:pt x="882" y="82"/>
                  </a:lnTo>
                  <a:lnTo>
                    <a:pt x="877" y="80"/>
                  </a:lnTo>
                  <a:lnTo>
                    <a:pt x="877" y="78"/>
                  </a:lnTo>
                  <a:lnTo>
                    <a:pt x="878" y="75"/>
                  </a:lnTo>
                  <a:lnTo>
                    <a:pt x="879" y="74"/>
                  </a:lnTo>
                  <a:lnTo>
                    <a:pt x="905" y="74"/>
                  </a:lnTo>
                  <a:lnTo>
                    <a:pt x="908" y="73"/>
                  </a:lnTo>
                  <a:lnTo>
                    <a:pt x="910" y="73"/>
                  </a:lnTo>
                  <a:lnTo>
                    <a:pt x="910" y="80"/>
                  </a:lnTo>
                  <a:lnTo>
                    <a:pt x="911" y="88"/>
                  </a:lnTo>
                  <a:lnTo>
                    <a:pt x="911" y="102"/>
                  </a:lnTo>
                  <a:lnTo>
                    <a:pt x="912" y="106"/>
                  </a:lnTo>
                  <a:lnTo>
                    <a:pt x="914" y="108"/>
                  </a:lnTo>
                  <a:lnTo>
                    <a:pt x="916" y="111"/>
                  </a:lnTo>
                  <a:lnTo>
                    <a:pt x="922" y="111"/>
                  </a:lnTo>
                  <a:lnTo>
                    <a:pt x="925" y="110"/>
                  </a:lnTo>
                  <a:lnTo>
                    <a:pt x="927" y="107"/>
                  </a:lnTo>
                  <a:lnTo>
                    <a:pt x="929" y="104"/>
                  </a:lnTo>
                  <a:lnTo>
                    <a:pt x="933" y="100"/>
                  </a:lnTo>
                  <a:lnTo>
                    <a:pt x="935" y="99"/>
                  </a:lnTo>
                  <a:lnTo>
                    <a:pt x="940" y="96"/>
                  </a:lnTo>
                  <a:lnTo>
                    <a:pt x="941" y="89"/>
                  </a:lnTo>
                  <a:lnTo>
                    <a:pt x="940" y="80"/>
                  </a:lnTo>
                  <a:lnTo>
                    <a:pt x="937" y="71"/>
                  </a:lnTo>
                  <a:lnTo>
                    <a:pt x="931" y="58"/>
                  </a:lnTo>
                  <a:lnTo>
                    <a:pt x="930" y="47"/>
                  </a:lnTo>
                  <a:lnTo>
                    <a:pt x="931" y="44"/>
                  </a:lnTo>
                  <a:lnTo>
                    <a:pt x="934" y="43"/>
                  </a:lnTo>
                  <a:lnTo>
                    <a:pt x="938" y="41"/>
                  </a:lnTo>
                  <a:lnTo>
                    <a:pt x="942" y="43"/>
                  </a:lnTo>
                  <a:lnTo>
                    <a:pt x="946" y="43"/>
                  </a:lnTo>
                  <a:lnTo>
                    <a:pt x="956" y="52"/>
                  </a:lnTo>
                  <a:lnTo>
                    <a:pt x="959" y="56"/>
                  </a:lnTo>
                  <a:lnTo>
                    <a:pt x="961" y="59"/>
                  </a:lnTo>
                  <a:lnTo>
                    <a:pt x="963" y="62"/>
                  </a:lnTo>
                  <a:lnTo>
                    <a:pt x="966" y="63"/>
                  </a:lnTo>
                  <a:lnTo>
                    <a:pt x="966" y="65"/>
                  </a:lnTo>
                  <a:lnTo>
                    <a:pt x="967" y="65"/>
                  </a:lnTo>
                  <a:lnTo>
                    <a:pt x="968" y="67"/>
                  </a:lnTo>
                  <a:lnTo>
                    <a:pt x="971" y="69"/>
                  </a:lnTo>
                  <a:lnTo>
                    <a:pt x="974" y="73"/>
                  </a:lnTo>
                  <a:lnTo>
                    <a:pt x="977" y="75"/>
                  </a:lnTo>
                  <a:lnTo>
                    <a:pt x="982" y="84"/>
                  </a:lnTo>
                  <a:lnTo>
                    <a:pt x="983" y="88"/>
                  </a:lnTo>
                  <a:lnTo>
                    <a:pt x="985" y="91"/>
                  </a:lnTo>
                  <a:lnTo>
                    <a:pt x="987" y="91"/>
                  </a:lnTo>
                  <a:lnTo>
                    <a:pt x="993" y="88"/>
                  </a:lnTo>
                  <a:lnTo>
                    <a:pt x="996" y="85"/>
                  </a:lnTo>
                  <a:lnTo>
                    <a:pt x="1000" y="82"/>
                  </a:lnTo>
                  <a:lnTo>
                    <a:pt x="1002" y="81"/>
                  </a:lnTo>
                  <a:lnTo>
                    <a:pt x="1005" y="81"/>
                  </a:lnTo>
                  <a:lnTo>
                    <a:pt x="1011" y="84"/>
                  </a:lnTo>
                  <a:lnTo>
                    <a:pt x="1015" y="86"/>
                  </a:lnTo>
                  <a:lnTo>
                    <a:pt x="1018" y="92"/>
                  </a:lnTo>
                  <a:lnTo>
                    <a:pt x="1018" y="106"/>
                  </a:lnTo>
                  <a:lnTo>
                    <a:pt x="1016" y="110"/>
                  </a:lnTo>
                  <a:lnTo>
                    <a:pt x="1016" y="111"/>
                  </a:lnTo>
                  <a:lnTo>
                    <a:pt x="1020" y="111"/>
                  </a:lnTo>
                  <a:lnTo>
                    <a:pt x="1023" y="110"/>
                  </a:lnTo>
                  <a:lnTo>
                    <a:pt x="1028" y="104"/>
                  </a:lnTo>
                  <a:lnTo>
                    <a:pt x="1031" y="99"/>
                  </a:lnTo>
                  <a:lnTo>
                    <a:pt x="1034" y="96"/>
                  </a:lnTo>
                  <a:lnTo>
                    <a:pt x="1037" y="95"/>
                  </a:lnTo>
                  <a:lnTo>
                    <a:pt x="1039" y="95"/>
                  </a:lnTo>
                  <a:lnTo>
                    <a:pt x="1044" y="93"/>
                  </a:lnTo>
                  <a:lnTo>
                    <a:pt x="1046" y="92"/>
                  </a:lnTo>
                  <a:lnTo>
                    <a:pt x="1048" y="91"/>
                  </a:lnTo>
                  <a:lnTo>
                    <a:pt x="1049" y="88"/>
                  </a:lnTo>
                  <a:lnTo>
                    <a:pt x="1049" y="84"/>
                  </a:lnTo>
                  <a:lnTo>
                    <a:pt x="1050" y="80"/>
                  </a:lnTo>
                  <a:lnTo>
                    <a:pt x="1050" y="74"/>
                  </a:lnTo>
                  <a:lnTo>
                    <a:pt x="1048" y="74"/>
                  </a:lnTo>
                  <a:lnTo>
                    <a:pt x="1042" y="73"/>
                  </a:lnTo>
                  <a:lnTo>
                    <a:pt x="1033" y="71"/>
                  </a:lnTo>
                  <a:lnTo>
                    <a:pt x="1012" y="71"/>
                  </a:lnTo>
                  <a:lnTo>
                    <a:pt x="1004" y="69"/>
                  </a:lnTo>
                  <a:lnTo>
                    <a:pt x="994" y="62"/>
                  </a:lnTo>
                  <a:lnTo>
                    <a:pt x="989" y="55"/>
                  </a:lnTo>
                  <a:lnTo>
                    <a:pt x="987" y="49"/>
                  </a:lnTo>
                  <a:lnTo>
                    <a:pt x="987" y="43"/>
                  </a:lnTo>
                  <a:lnTo>
                    <a:pt x="985" y="37"/>
                  </a:lnTo>
                  <a:lnTo>
                    <a:pt x="985" y="32"/>
                  </a:lnTo>
                  <a:lnTo>
                    <a:pt x="989" y="28"/>
                  </a:lnTo>
                  <a:lnTo>
                    <a:pt x="997" y="23"/>
                  </a:lnTo>
                  <a:lnTo>
                    <a:pt x="1016" y="15"/>
                  </a:lnTo>
                  <a:lnTo>
                    <a:pt x="1024" y="12"/>
                  </a:lnTo>
                  <a:lnTo>
                    <a:pt x="1031" y="12"/>
                  </a:lnTo>
                  <a:lnTo>
                    <a:pt x="1037" y="15"/>
                  </a:lnTo>
                  <a:lnTo>
                    <a:pt x="1041" y="22"/>
                  </a:lnTo>
                  <a:lnTo>
                    <a:pt x="1041" y="32"/>
                  </a:lnTo>
                  <a:lnTo>
                    <a:pt x="1039" y="38"/>
                  </a:lnTo>
                  <a:lnTo>
                    <a:pt x="1038" y="43"/>
                  </a:lnTo>
                  <a:lnTo>
                    <a:pt x="1038" y="47"/>
                  </a:lnTo>
                  <a:lnTo>
                    <a:pt x="1042" y="47"/>
                  </a:lnTo>
                  <a:lnTo>
                    <a:pt x="1045" y="45"/>
                  </a:lnTo>
                  <a:lnTo>
                    <a:pt x="1050" y="44"/>
                  </a:lnTo>
                  <a:lnTo>
                    <a:pt x="1054" y="43"/>
                  </a:lnTo>
                  <a:lnTo>
                    <a:pt x="1057" y="40"/>
                  </a:lnTo>
                  <a:lnTo>
                    <a:pt x="1059" y="37"/>
                  </a:lnTo>
                  <a:lnTo>
                    <a:pt x="1057" y="34"/>
                  </a:lnTo>
                  <a:lnTo>
                    <a:pt x="1057" y="32"/>
                  </a:lnTo>
                  <a:lnTo>
                    <a:pt x="1056" y="29"/>
                  </a:lnTo>
                  <a:lnTo>
                    <a:pt x="1056" y="25"/>
                  </a:lnTo>
                  <a:lnTo>
                    <a:pt x="1057" y="23"/>
                  </a:lnTo>
                  <a:lnTo>
                    <a:pt x="1065" y="22"/>
                  </a:lnTo>
                  <a:lnTo>
                    <a:pt x="1085" y="19"/>
                  </a:lnTo>
                  <a:lnTo>
                    <a:pt x="1098" y="19"/>
                  </a:lnTo>
                  <a:lnTo>
                    <a:pt x="1109" y="18"/>
                  </a:lnTo>
                  <a:lnTo>
                    <a:pt x="1134" y="15"/>
                  </a:lnTo>
                  <a:lnTo>
                    <a:pt x="1142" y="15"/>
                  </a:lnTo>
                  <a:lnTo>
                    <a:pt x="1152" y="18"/>
                  </a:lnTo>
                  <a:lnTo>
                    <a:pt x="1162" y="23"/>
                  </a:lnTo>
                  <a:lnTo>
                    <a:pt x="1173" y="30"/>
                  </a:lnTo>
                  <a:lnTo>
                    <a:pt x="1183" y="36"/>
                  </a:lnTo>
                  <a:lnTo>
                    <a:pt x="1195" y="41"/>
                  </a:lnTo>
                  <a:lnTo>
                    <a:pt x="1208" y="45"/>
                  </a:lnTo>
                  <a:lnTo>
                    <a:pt x="1216" y="49"/>
                  </a:lnTo>
                  <a:lnTo>
                    <a:pt x="1223" y="52"/>
                  </a:lnTo>
                  <a:lnTo>
                    <a:pt x="1232" y="55"/>
                  </a:lnTo>
                  <a:lnTo>
                    <a:pt x="1244" y="58"/>
                  </a:lnTo>
                  <a:lnTo>
                    <a:pt x="1257" y="59"/>
                  </a:lnTo>
                  <a:lnTo>
                    <a:pt x="1266" y="62"/>
                  </a:lnTo>
                  <a:lnTo>
                    <a:pt x="1272" y="62"/>
                  </a:lnTo>
                  <a:lnTo>
                    <a:pt x="1275" y="66"/>
                  </a:lnTo>
                  <a:lnTo>
                    <a:pt x="1276" y="73"/>
                  </a:lnTo>
                  <a:lnTo>
                    <a:pt x="1277" y="82"/>
                  </a:lnTo>
                  <a:lnTo>
                    <a:pt x="1280" y="92"/>
                  </a:lnTo>
                  <a:lnTo>
                    <a:pt x="1281" y="96"/>
                  </a:lnTo>
                  <a:lnTo>
                    <a:pt x="1287" y="99"/>
                  </a:lnTo>
                  <a:lnTo>
                    <a:pt x="1290" y="99"/>
                  </a:lnTo>
                  <a:lnTo>
                    <a:pt x="1294" y="97"/>
                  </a:lnTo>
                  <a:lnTo>
                    <a:pt x="1296" y="97"/>
                  </a:lnTo>
                  <a:lnTo>
                    <a:pt x="1299" y="96"/>
                  </a:lnTo>
                  <a:lnTo>
                    <a:pt x="1301" y="96"/>
                  </a:lnTo>
                  <a:lnTo>
                    <a:pt x="1305" y="97"/>
                  </a:lnTo>
                  <a:lnTo>
                    <a:pt x="1318" y="106"/>
                  </a:lnTo>
                  <a:lnTo>
                    <a:pt x="1324" y="111"/>
                  </a:lnTo>
                  <a:lnTo>
                    <a:pt x="1329" y="114"/>
                  </a:lnTo>
                  <a:lnTo>
                    <a:pt x="1339" y="118"/>
                  </a:lnTo>
                  <a:lnTo>
                    <a:pt x="1350" y="119"/>
                  </a:lnTo>
                  <a:lnTo>
                    <a:pt x="1358" y="122"/>
                  </a:lnTo>
                  <a:lnTo>
                    <a:pt x="1361" y="122"/>
                  </a:lnTo>
                  <a:lnTo>
                    <a:pt x="1361" y="123"/>
                  </a:lnTo>
                  <a:lnTo>
                    <a:pt x="1359" y="125"/>
                  </a:lnTo>
                  <a:lnTo>
                    <a:pt x="1358" y="128"/>
                  </a:lnTo>
                  <a:lnTo>
                    <a:pt x="1355" y="130"/>
                  </a:lnTo>
                  <a:lnTo>
                    <a:pt x="1354" y="133"/>
                  </a:lnTo>
                  <a:lnTo>
                    <a:pt x="1347" y="140"/>
                  </a:lnTo>
                  <a:lnTo>
                    <a:pt x="1343" y="143"/>
                  </a:lnTo>
                  <a:lnTo>
                    <a:pt x="1337" y="145"/>
                  </a:lnTo>
                  <a:lnTo>
                    <a:pt x="1333" y="149"/>
                  </a:lnTo>
                  <a:lnTo>
                    <a:pt x="1327" y="151"/>
                  </a:lnTo>
                  <a:lnTo>
                    <a:pt x="1318" y="147"/>
                  </a:lnTo>
                  <a:lnTo>
                    <a:pt x="1310" y="141"/>
                  </a:lnTo>
                  <a:lnTo>
                    <a:pt x="1303" y="137"/>
                  </a:lnTo>
                  <a:lnTo>
                    <a:pt x="1295" y="134"/>
                  </a:lnTo>
                  <a:lnTo>
                    <a:pt x="1288" y="133"/>
                  </a:lnTo>
                  <a:lnTo>
                    <a:pt x="1283" y="134"/>
                  </a:lnTo>
                  <a:lnTo>
                    <a:pt x="1281" y="136"/>
                  </a:lnTo>
                  <a:lnTo>
                    <a:pt x="1281" y="137"/>
                  </a:lnTo>
                  <a:lnTo>
                    <a:pt x="1283" y="140"/>
                  </a:lnTo>
                  <a:lnTo>
                    <a:pt x="1283" y="143"/>
                  </a:lnTo>
                  <a:lnTo>
                    <a:pt x="1284" y="145"/>
                  </a:lnTo>
                  <a:lnTo>
                    <a:pt x="1290" y="149"/>
                  </a:lnTo>
                  <a:lnTo>
                    <a:pt x="1299" y="155"/>
                  </a:lnTo>
                  <a:lnTo>
                    <a:pt x="1309" y="162"/>
                  </a:lnTo>
                  <a:lnTo>
                    <a:pt x="1314" y="170"/>
                  </a:lnTo>
                  <a:lnTo>
                    <a:pt x="1317" y="178"/>
                  </a:lnTo>
                  <a:lnTo>
                    <a:pt x="1317" y="191"/>
                  </a:lnTo>
                  <a:lnTo>
                    <a:pt x="1316" y="191"/>
                  </a:lnTo>
                  <a:lnTo>
                    <a:pt x="1307" y="186"/>
                  </a:lnTo>
                  <a:lnTo>
                    <a:pt x="1305" y="184"/>
                  </a:lnTo>
                  <a:lnTo>
                    <a:pt x="1302" y="182"/>
                  </a:lnTo>
                  <a:lnTo>
                    <a:pt x="1298" y="181"/>
                  </a:lnTo>
                  <a:lnTo>
                    <a:pt x="1291" y="181"/>
                  </a:lnTo>
                  <a:lnTo>
                    <a:pt x="1287" y="185"/>
                  </a:lnTo>
                  <a:lnTo>
                    <a:pt x="1287" y="186"/>
                  </a:lnTo>
                  <a:lnTo>
                    <a:pt x="1286" y="189"/>
                  </a:lnTo>
                  <a:lnTo>
                    <a:pt x="1286" y="191"/>
                  </a:lnTo>
                  <a:lnTo>
                    <a:pt x="1281" y="191"/>
                  </a:lnTo>
                  <a:lnTo>
                    <a:pt x="1277" y="189"/>
                  </a:lnTo>
                  <a:lnTo>
                    <a:pt x="1261" y="189"/>
                  </a:lnTo>
                  <a:lnTo>
                    <a:pt x="1261" y="188"/>
                  </a:lnTo>
                  <a:lnTo>
                    <a:pt x="1258" y="185"/>
                  </a:lnTo>
                  <a:lnTo>
                    <a:pt x="1257" y="182"/>
                  </a:lnTo>
                  <a:lnTo>
                    <a:pt x="1253" y="180"/>
                  </a:lnTo>
                  <a:lnTo>
                    <a:pt x="1250" y="177"/>
                  </a:lnTo>
                  <a:lnTo>
                    <a:pt x="1244" y="177"/>
                  </a:lnTo>
                  <a:lnTo>
                    <a:pt x="1242" y="180"/>
                  </a:lnTo>
                  <a:lnTo>
                    <a:pt x="1242" y="181"/>
                  </a:lnTo>
                  <a:lnTo>
                    <a:pt x="1240" y="182"/>
                  </a:lnTo>
                  <a:lnTo>
                    <a:pt x="1239" y="182"/>
                  </a:lnTo>
                  <a:lnTo>
                    <a:pt x="1235" y="178"/>
                  </a:lnTo>
                  <a:lnTo>
                    <a:pt x="1231" y="175"/>
                  </a:lnTo>
                  <a:lnTo>
                    <a:pt x="1228" y="173"/>
                  </a:lnTo>
                  <a:lnTo>
                    <a:pt x="1225" y="171"/>
                  </a:lnTo>
                  <a:lnTo>
                    <a:pt x="1219" y="171"/>
                  </a:lnTo>
                  <a:lnTo>
                    <a:pt x="1217" y="170"/>
                  </a:lnTo>
                  <a:lnTo>
                    <a:pt x="1213" y="167"/>
                  </a:lnTo>
                  <a:lnTo>
                    <a:pt x="1208" y="162"/>
                  </a:lnTo>
                  <a:lnTo>
                    <a:pt x="1203" y="160"/>
                  </a:lnTo>
                  <a:lnTo>
                    <a:pt x="1193" y="160"/>
                  </a:lnTo>
                  <a:lnTo>
                    <a:pt x="1182" y="159"/>
                  </a:lnTo>
                  <a:lnTo>
                    <a:pt x="1169" y="158"/>
                  </a:lnTo>
                  <a:lnTo>
                    <a:pt x="1162" y="159"/>
                  </a:lnTo>
                  <a:lnTo>
                    <a:pt x="1157" y="160"/>
                  </a:lnTo>
                  <a:lnTo>
                    <a:pt x="1145" y="165"/>
                  </a:lnTo>
                  <a:lnTo>
                    <a:pt x="1141" y="163"/>
                  </a:lnTo>
                  <a:lnTo>
                    <a:pt x="1139" y="156"/>
                  </a:lnTo>
                  <a:lnTo>
                    <a:pt x="1139" y="147"/>
                  </a:lnTo>
                  <a:lnTo>
                    <a:pt x="1141" y="140"/>
                  </a:lnTo>
                  <a:lnTo>
                    <a:pt x="1145" y="136"/>
                  </a:lnTo>
                  <a:lnTo>
                    <a:pt x="1153" y="134"/>
                  </a:lnTo>
                  <a:lnTo>
                    <a:pt x="1165" y="136"/>
                  </a:lnTo>
                  <a:lnTo>
                    <a:pt x="1171" y="137"/>
                  </a:lnTo>
                  <a:lnTo>
                    <a:pt x="1177" y="137"/>
                  </a:lnTo>
                  <a:lnTo>
                    <a:pt x="1182" y="133"/>
                  </a:lnTo>
                  <a:lnTo>
                    <a:pt x="1183" y="130"/>
                  </a:lnTo>
                  <a:lnTo>
                    <a:pt x="1187" y="123"/>
                  </a:lnTo>
                  <a:lnTo>
                    <a:pt x="1194" y="118"/>
                  </a:lnTo>
                  <a:lnTo>
                    <a:pt x="1205" y="112"/>
                  </a:lnTo>
                  <a:lnTo>
                    <a:pt x="1209" y="111"/>
                  </a:lnTo>
                  <a:lnTo>
                    <a:pt x="1210" y="108"/>
                  </a:lnTo>
                  <a:lnTo>
                    <a:pt x="1212" y="107"/>
                  </a:lnTo>
                  <a:lnTo>
                    <a:pt x="1209" y="104"/>
                  </a:lnTo>
                  <a:lnTo>
                    <a:pt x="1203" y="102"/>
                  </a:lnTo>
                  <a:lnTo>
                    <a:pt x="1201" y="102"/>
                  </a:lnTo>
                  <a:lnTo>
                    <a:pt x="1199" y="100"/>
                  </a:lnTo>
                  <a:lnTo>
                    <a:pt x="1197" y="99"/>
                  </a:lnTo>
                  <a:lnTo>
                    <a:pt x="1195" y="97"/>
                  </a:lnTo>
                  <a:lnTo>
                    <a:pt x="1188" y="97"/>
                  </a:lnTo>
                  <a:lnTo>
                    <a:pt x="1187" y="100"/>
                  </a:lnTo>
                  <a:lnTo>
                    <a:pt x="1184" y="104"/>
                  </a:lnTo>
                  <a:lnTo>
                    <a:pt x="1183" y="108"/>
                  </a:lnTo>
                  <a:lnTo>
                    <a:pt x="1177" y="114"/>
                  </a:lnTo>
                  <a:lnTo>
                    <a:pt x="1176" y="117"/>
                  </a:lnTo>
                  <a:lnTo>
                    <a:pt x="1156" y="117"/>
                  </a:lnTo>
                  <a:lnTo>
                    <a:pt x="1152" y="115"/>
                  </a:lnTo>
                  <a:lnTo>
                    <a:pt x="1150" y="115"/>
                  </a:lnTo>
                  <a:lnTo>
                    <a:pt x="1149" y="114"/>
                  </a:lnTo>
                  <a:lnTo>
                    <a:pt x="1154" y="108"/>
                  </a:lnTo>
                  <a:lnTo>
                    <a:pt x="1157" y="107"/>
                  </a:lnTo>
                  <a:lnTo>
                    <a:pt x="1161" y="103"/>
                  </a:lnTo>
                  <a:lnTo>
                    <a:pt x="1164" y="96"/>
                  </a:lnTo>
                  <a:lnTo>
                    <a:pt x="1165" y="89"/>
                  </a:lnTo>
                  <a:lnTo>
                    <a:pt x="1164" y="85"/>
                  </a:lnTo>
                  <a:lnTo>
                    <a:pt x="1161" y="82"/>
                  </a:lnTo>
                  <a:lnTo>
                    <a:pt x="1158" y="81"/>
                  </a:lnTo>
                  <a:lnTo>
                    <a:pt x="1142" y="81"/>
                  </a:lnTo>
                  <a:lnTo>
                    <a:pt x="1141" y="80"/>
                  </a:lnTo>
                  <a:lnTo>
                    <a:pt x="1141" y="74"/>
                  </a:lnTo>
                  <a:lnTo>
                    <a:pt x="1139" y="73"/>
                  </a:lnTo>
                  <a:lnTo>
                    <a:pt x="1138" y="70"/>
                  </a:lnTo>
                  <a:lnTo>
                    <a:pt x="1135" y="67"/>
                  </a:lnTo>
                  <a:lnTo>
                    <a:pt x="1134" y="67"/>
                  </a:lnTo>
                  <a:lnTo>
                    <a:pt x="1132" y="69"/>
                  </a:lnTo>
                  <a:lnTo>
                    <a:pt x="1132" y="77"/>
                  </a:lnTo>
                  <a:lnTo>
                    <a:pt x="1130" y="80"/>
                  </a:lnTo>
                  <a:lnTo>
                    <a:pt x="1102" y="80"/>
                  </a:lnTo>
                  <a:lnTo>
                    <a:pt x="1100" y="81"/>
                  </a:lnTo>
                  <a:lnTo>
                    <a:pt x="1095" y="84"/>
                  </a:lnTo>
                  <a:lnTo>
                    <a:pt x="1093" y="85"/>
                  </a:lnTo>
                  <a:lnTo>
                    <a:pt x="1091" y="88"/>
                  </a:lnTo>
                  <a:lnTo>
                    <a:pt x="1090" y="89"/>
                  </a:lnTo>
                  <a:lnTo>
                    <a:pt x="1091" y="92"/>
                  </a:lnTo>
                  <a:lnTo>
                    <a:pt x="1093" y="93"/>
                  </a:lnTo>
                  <a:lnTo>
                    <a:pt x="1101" y="97"/>
                  </a:lnTo>
                  <a:lnTo>
                    <a:pt x="1106" y="103"/>
                  </a:lnTo>
                  <a:lnTo>
                    <a:pt x="1108" y="107"/>
                  </a:lnTo>
                  <a:lnTo>
                    <a:pt x="1108" y="112"/>
                  </a:lnTo>
                  <a:lnTo>
                    <a:pt x="1106" y="115"/>
                  </a:lnTo>
                  <a:lnTo>
                    <a:pt x="1104" y="118"/>
                  </a:lnTo>
                  <a:lnTo>
                    <a:pt x="1101" y="119"/>
                  </a:lnTo>
                  <a:lnTo>
                    <a:pt x="1098" y="119"/>
                  </a:lnTo>
                  <a:lnTo>
                    <a:pt x="1093" y="122"/>
                  </a:lnTo>
                  <a:lnTo>
                    <a:pt x="1091" y="122"/>
                  </a:lnTo>
                  <a:lnTo>
                    <a:pt x="1089" y="123"/>
                  </a:lnTo>
                  <a:lnTo>
                    <a:pt x="1086" y="123"/>
                  </a:lnTo>
                  <a:lnTo>
                    <a:pt x="1078" y="128"/>
                  </a:lnTo>
                  <a:lnTo>
                    <a:pt x="1076" y="129"/>
                  </a:lnTo>
                  <a:lnTo>
                    <a:pt x="1072" y="129"/>
                  </a:lnTo>
                  <a:lnTo>
                    <a:pt x="1067" y="126"/>
                  </a:lnTo>
                  <a:lnTo>
                    <a:pt x="1059" y="125"/>
                  </a:lnTo>
                  <a:lnTo>
                    <a:pt x="1045" y="125"/>
                  </a:lnTo>
                  <a:lnTo>
                    <a:pt x="1039" y="128"/>
                  </a:lnTo>
                  <a:lnTo>
                    <a:pt x="1038" y="129"/>
                  </a:lnTo>
                  <a:lnTo>
                    <a:pt x="1039" y="132"/>
                  </a:lnTo>
                  <a:lnTo>
                    <a:pt x="1042" y="134"/>
                  </a:lnTo>
                  <a:lnTo>
                    <a:pt x="1052" y="134"/>
                  </a:lnTo>
                  <a:lnTo>
                    <a:pt x="1052" y="136"/>
                  </a:lnTo>
                  <a:lnTo>
                    <a:pt x="1053" y="136"/>
                  </a:lnTo>
                  <a:lnTo>
                    <a:pt x="1054" y="137"/>
                  </a:lnTo>
                  <a:lnTo>
                    <a:pt x="1057" y="137"/>
                  </a:lnTo>
                  <a:lnTo>
                    <a:pt x="1059" y="138"/>
                  </a:lnTo>
                  <a:lnTo>
                    <a:pt x="1067" y="136"/>
                  </a:lnTo>
                  <a:lnTo>
                    <a:pt x="1068" y="134"/>
                  </a:lnTo>
                  <a:lnTo>
                    <a:pt x="1072" y="134"/>
                  </a:lnTo>
                  <a:lnTo>
                    <a:pt x="1087" y="149"/>
                  </a:lnTo>
                  <a:lnTo>
                    <a:pt x="1098" y="154"/>
                  </a:lnTo>
                  <a:lnTo>
                    <a:pt x="1111" y="159"/>
                  </a:lnTo>
                  <a:lnTo>
                    <a:pt x="1115" y="162"/>
                  </a:lnTo>
                  <a:lnTo>
                    <a:pt x="1116" y="166"/>
                  </a:lnTo>
                  <a:lnTo>
                    <a:pt x="1116" y="169"/>
                  </a:lnTo>
                  <a:lnTo>
                    <a:pt x="1115" y="171"/>
                  </a:lnTo>
                  <a:lnTo>
                    <a:pt x="1112" y="173"/>
                  </a:lnTo>
                  <a:lnTo>
                    <a:pt x="1109" y="175"/>
                  </a:lnTo>
                  <a:lnTo>
                    <a:pt x="1104" y="178"/>
                  </a:lnTo>
                  <a:lnTo>
                    <a:pt x="1097" y="178"/>
                  </a:lnTo>
                  <a:lnTo>
                    <a:pt x="1095" y="175"/>
                  </a:lnTo>
                  <a:lnTo>
                    <a:pt x="1093" y="174"/>
                  </a:lnTo>
                  <a:lnTo>
                    <a:pt x="1091" y="171"/>
                  </a:lnTo>
                  <a:lnTo>
                    <a:pt x="1089" y="163"/>
                  </a:lnTo>
                  <a:lnTo>
                    <a:pt x="1085" y="160"/>
                  </a:lnTo>
                  <a:lnTo>
                    <a:pt x="1079" y="160"/>
                  </a:lnTo>
                  <a:lnTo>
                    <a:pt x="1068" y="163"/>
                  </a:lnTo>
                  <a:lnTo>
                    <a:pt x="1067" y="165"/>
                  </a:lnTo>
                  <a:lnTo>
                    <a:pt x="1065" y="165"/>
                  </a:lnTo>
                  <a:lnTo>
                    <a:pt x="1064" y="166"/>
                  </a:lnTo>
                  <a:lnTo>
                    <a:pt x="1061" y="167"/>
                  </a:lnTo>
                  <a:lnTo>
                    <a:pt x="1057" y="170"/>
                  </a:lnTo>
                  <a:lnTo>
                    <a:pt x="1049" y="173"/>
                  </a:lnTo>
                  <a:lnTo>
                    <a:pt x="1041" y="173"/>
                  </a:lnTo>
                  <a:lnTo>
                    <a:pt x="1038" y="171"/>
                  </a:lnTo>
                  <a:lnTo>
                    <a:pt x="1037" y="170"/>
                  </a:lnTo>
                  <a:lnTo>
                    <a:pt x="1037" y="169"/>
                  </a:lnTo>
                  <a:lnTo>
                    <a:pt x="1042" y="163"/>
                  </a:lnTo>
                  <a:lnTo>
                    <a:pt x="1045" y="158"/>
                  </a:lnTo>
                  <a:lnTo>
                    <a:pt x="1034" y="147"/>
                  </a:lnTo>
                  <a:lnTo>
                    <a:pt x="1031" y="140"/>
                  </a:lnTo>
                  <a:lnTo>
                    <a:pt x="1031" y="137"/>
                  </a:lnTo>
                  <a:lnTo>
                    <a:pt x="1030" y="140"/>
                  </a:lnTo>
                  <a:lnTo>
                    <a:pt x="1027" y="147"/>
                  </a:lnTo>
                  <a:lnTo>
                    <a:pt x="1024" y="163"/>
                  </a:lnTo>
                  <a:lnTo>
                    <a:pt x="1024" y="169"/>
                  </a:lnTo>
                  <a:lnTo>
                    <a:pt x="1023" y="170"/>
                  </a:lnTo>
                  <a:lnTo>
                    <a:pt x="1019" y="167"/>
                  </a:lnTo>
                  <a:lnTo>
                    <a:pt x="1011" y="163"/>
                  </a:lnTo>
                  <a:lnTo>
                    <a:pt x="1000" y="163"/>
                  </a:lnTo>
                  <a:lnTo>
                    <a:pt x="990" y="166"/>
                  </a:lnTo>
                  <a:lnTo>
                    <a:pt x="985" y="169"/>
                  </a:lnTo>
                  <a:lnTo>
                    <a:pt x="972" y="181"/>
                  </a:lnTo>
                  <a:lnTo>
                    <a:pt x="960" y="191"/>
                  </a:lnTo>
                  <a:lnTo>
                    <a:pt x="951" y="197"/>
                  </a:lnTo>
                  <a:lnTo>
                    <a:pt x="945" y="203"/>
                  </a:lnTo>
                  <a:lnTo>
                    <a:pt x="944" y="206"/>
                  </a:lnTo>
                  <a:lnTo>
                    <a:pt x="944" y="214"/>
                  </a:lnTo>
                  <a:lnTo>
                    <a:pt x="945" y="221"/>
                  </a:lnTo>
                  <a:lnTo>
                    <a:pt x="945" y="239"/>
                  </a:lnTo>
                  <a:lnTo>
                    <a:pt x="946" y="241"/>
                  </a:lnTo>
                  <a:lnTo>
                    <a:pt x="951" y="244"/>
                  </a:lnTo>
                  <a:lnTo>
                    <a:pt x="956" y="247"/>
                  </a:lnTo>
                  <a:lnTo>
                    <a:pt x="957" y="249"/>
                  </a:lnTo>
                  <a:lnTo>
                    <a:pt x="957" y="254"/>
                  </a:lnTo>
                  <a:lnTo>
                    <a:pt x="961" y="262"/>
                  </a:lnTo>
                  <a:lnTo>
                    <a:pt x="963" y="263"/>
                  </a:lnTo>
                  <a:lnTo>
                    <a:pt x="966" y="263"/>
                  </a:lnTo>
                  <a:lnTo>
                    <a:pt x="977" y="260"/>
                  </a:lnTo>
                  <a:lnTo>
                    <a:pt x="983" y="260"/>
                  </a:lnTo>
                  <a:lnTo>
                    <a:pt x="993" y="265"/>
                  </a:lnTo>
                  <a:lnTo>
                    <a:pt x="1007" y="273"/>
                  </a:lnTo>
                  <a:lnTo>
                    <a:pt x="1019" y="277"/>
                  </a:lnTo>
                  <a:lnTo>
                    <a:pt x="1049" y="282"/>
                  </a:lnTo>
                  <a:lnTo>
                    <a:pt x="1061" y="282"/>
                  </a:lnTo>
                  <a:lnTo>
                    <a:pt x="1071" y="280"/>
                  </a:lnTo>
                  <a:lnTo>
                    <a:pt x="1075" y="280"/>
                  </a:lnTo>
                  <a:lnTo>
                    <a:pt x="1080" y="281"/>
                  </a:lnTo>
                  <a:lnTo>
                    <a:pt x="1085" y="284"/>
                  </a:lnTo>
                  <a:lnTo>
                    <a:pt x="1087" y="289"/>
                  </a:lnTo>
                  <a:lnTo>
                    <a:pt x="1090" y="297"/>
                  </a:lnTo>
                  <a:lnTo>
                    <a:pt x="1093" y="308"/>
                  </a:lnTo>
                  <a:lnTo>
                    <a:pt x="1095" y="313"/>
                  </a:lnTo>
                  <a:lnTo>
                    <a:pt x="1095" y="323"/>
                  </a:lnTo>
                  <a:lnTo>
                    <a:pt x="1097" y="323"/>
                  </a:lnTo>
                  <a:lnTo>
                    <a:pt x="1100" y="321"/>
                  </a:lnTo>
                  <a:lnTo>
                    <a:pt x="1102" y="315"/>
                  </a:lnTo>
                  <a:lnTo>
                    <a:pt x="1104" y="314"/>
                  </a:lnTo>
                  <a:lnTo>
                    <a:pt x="1105" y="311"/>
                  </a:lnTo>
                  <a:lnTo>
                    <a:pt x="1106" y="310"/>
                  </a:lnTo>
                  <a:lnTo>
                    <a:pt x="1108" y="313"/>
                  </a:lnTo>
                  <a:lnTo>
                    <a:pt x="1109" y="319"/>
                  </a:lnTo>
                  <a:lnTo>
                    <a:pt x="1109" y="328"/>
                  </a:lnTo>
                  <a:lnTo>
                    <a:pt x="1108" y="332"/>
                  </a:lnTo>
                  <a:lnTo>
                    <a:pt x="1106" y="333"/>
                  </a:lnTo>
                  <a:lnTo>
                    <a:pt x="1106" y="339"/>
                  </a:lnTo>
                  <a:lnTo>
                    <a:pt x="1108" y="341"/>
                  </a:lnTo>
                  <a:lnTo>
                    <a:pt x="1111" y="343"/>
                  </a:lnTo>
                  <a:lnTo>
                    <a:pt x="1112" y="344"/>
                  </a:lnTo>
                  <a:lnTo>
                    <a:pt x="1124" y="344"/>
                  </a:lnTo>
                  <a:lnTo>
                    <a:pt x="1127" y="345"/>
                  </a:lnTo>
                  <a:lnTo>
                    <a:pt x="1131" y="344"/>
                  </a:lnTo>
                  <a:lnTo>
                    <a:pt x="1134" y="341"/>
                  </a:lnTo>
                  <a:lnTo>
                    <a:pt x="1136" y="334"/>
                  </a:lnTo>
                  <a:lnTo>
                    <a:pt x="1135" y="325"/>
                  </a:lnTo>
                  <a:lnTo>
                    <a:pt x="1132" y="317"/>
                  </a:lnTo>
                  <a:lnTo>
                    <a:pt x="1131" y="308"/>
                  </a:lnTo>
                  <a:lnTo>
                    <a:pt x="1131" y="304"/>
                  </a:lnTo>
                  <a:lnTo>
                    <a:pt x="1130" y="302"/>
                  </a:lnTo>
                  <a:lnTo>
                    <a:pt x="1127" y="299"/>
                  </a:lnTo>
                  <a:lnTo>
                    <a:pt x="1126" y="296"/>
                  </a:lnTo>
                  <a:lnTo>
                    <a:pt x="1123" y="293"/>
                  </a:lnTo>
                  <a:lnTo>
                    <a:pt x="1121" y="289"/>
                  </a:lnTo>
                  <a:lnTo>
                    <a:pt x="1120" y="286"/>
                  </a:lnTo>
                  <a:lnTo>
                    <a:pt x="1121" y="284"/>
                  </a:lnTo>
                  <a:lnTo>
                    <a:pt x="1123" y="282"/>
                  </a:lnTo>
                  <a:lnTo>
                    <a:pt x="1127" y="282"/>
                  </a:lnTo>
                  <a:lnTo>
                    <a:pt x="1132" y="285"/>
                  </a:lnTo>
                  <a:lnTo>
                    <a:pt x="1135" y="291"/>
                  </a:lnTo>
                  <a:lnTo>
                    <a:pt x="1138" y="292"/>
                  </a:lnTo>
                  <a:lnTo>
                    <a:pt x="1141" y="292"/>
                  </a:lnTo>
                  <a:lnTo>
                    <a:pt x="1143" y="291"/>
                  </a:lnTo>
                  <a:lnTo>
                    <a:pt x="1147" y="288"/>
                  </a:lnTo>
                  <a:lnTo>
                    <a:pt x="1153" y="282"/>
                  </a:lnTo>
                  <a:lnTo>
                    <a:pt x="1157" y="280"/>
                  </a:lnTo>
                  <a:lnTo>
                    <a:pt x="1161" y="267"/>
                  </a:lnTo>
                  <a:lnTo>
                    <a:pt x="1161" y="265"/>
                  </a:lnTo>
                  <a:lnTo>
                    <a:pt x="1160" y="262"/>
                  </a:lnTo>
                  <a:lnTo>
                    <a:pt x="1156" y="258"/>
                  </a:lnTo>
                  <a:lnTo>
                    <a:pt x="1150" y="251"/>
                  </a:lnTo>
                  <a:lnTo>
                    <a:pt x="1143" y="244"/>
                  </a:lnTo>
                  <a:lnTo>
                    <a:pt x="1138" y="240"/>
                  </a:lnTo>
                  <a:lnTo>
                    <a:pt x="1135" y="237"/>
                  </a:lnTo>
                  <a:lnTo>
                    <a:pt x="1132" y="236"/>
                  </a:lnTo>
                  <a:lnTo>
                    <a:pt x="1132" y="234"/>
                  </a:lnTo>
                  <a:lnTo>
                    <a:pt x="1134" y="233"/>
                  </a:lnTo>
                  <a:lnTo>
                    <a:pt x="1135" y="233"/>
                  </a:lnTo>
                  <a:lnTo>
                    <a:pt x="1138" y="232"/>
                  </a:lnTo>
                  <a:lnTo>
                    <a:pt x="1142" y="230"/>
                  </a:lnTo>
                  <a:lnTo>
                    <a:pt x="1145" y="229"/>
                  </a:lnTo>
                  <a:lnTo>
                    <a:pt x="1146" y="228"/>
                  </a:lnTo>
                  <a:lnTo>
                    <a:pt x="1146" y="225"/>
                  </a:lnTo>
                  <a:lnTo>
                    <a:pt x="1145" y="222"/>
                  </a:lnTo>
                  <a:lnTo>
                    <a:pt x="1145" y="210"/>
                  </a:lnTo>
                  <a:lnTo>
                    <a:pt x="1147" y="197"/>
                  </a:lnTo>
                  <a:lnTo>
                    <a:pt x="1149" y="191"/>
                  </a:lnTo>
                  <a:lnTo>
                    <a:pt x="1152" y="188"/>
                  </a:lnTo>
                  <a:lnTo>
                    <a:pt x="1158" y="188"/>
                  </a:lnTo>
                  <a:lnTo>
                    <a:pt x="1168" y="186"/>
                  </a:lnTo>
                  <a:lnTo>
                    <a:pt x="1180" y="185"/>
                  </a:lnTo>
                  <a:lnTo>
                    <a:pt x="1193" y="185"/>
                  </a:lnTo>
                  <a:lnTo>
                    <a:pt x="1203" y="188"/>
                  </a:lnTo>
                  <a:lnTo>
                    <a:pt x="1220" y="199"/>
                  </a:lnTo>
                  <a:lnTo>
                    <a:pt x="1228" y="202"/>
                  </a:lnTo>
                  <a:lnTo>
                    <a:pt x="1236" y="203"/>
                  </a:lnTo>
                  <a:lnTo>
                    <a:pt x="1246" y="204"/>
                  </a:lnTo>
                  <a:lnTo>
                    <a:pt x="1254" y="207"/>
                  </a:lnTo>
                  <a:lnTo>
                    <a:pt x="1258" y="211"/>
                  </a:lnTo>
                  <a:lnTo>
                    <a:pt x="1258" y="215"/>
                  </a:lnTo>
                  <a:lnTo>
                    <a:pt x="1255" y="217"/>
                  </a:lnTo>
                  <a:lnTo>
                    <a:pt x="1251" y="221"/>
                  </a:lnTo>
                  <a:lnTo>
                    <a:pt x="1249" y="222"/>
                  </a:lnTo>
                  <a:lnTo>
                    <a:pt x="1247" y="225"/>
                  </a:lnTo>
                  <a:lnTo>
                    <a:pt x="1246" y="226"/>
                  </a:lnTo>
                  <a:lnTo>
                    <a:pt x="1246" y="229"/>
                  </a:lnTo>
                  <a:lnTo>
                    <a:pt x="1247" y="232"/>
                  </a:lnTo>
                  <a:lnTo>
                    <a:pt x="1253" y="237"/>
                  </a:lnTo>
                  <a:lnTo>
                    <a:pt x="1258" y="240"/>
                  </a:lnTo>
                  <a:lnTo>
                    <a:pt x="1265" y="241"/>
                  </a:lnTo>
                  <a:lnTo>
                    <a:pt x="1270" y="243"/>
                  </a:lnTo>
                  <a:lnTo>
                    <a:pt x="1277" y="244"/>
                  </a:lnTo>
                  <a:lnTo>
                    <a:pt x="1283" y="243"/>
                  </a:lnTo>
                  <a:lnTo>
                    <a:pt x="1290" y="237"/>
                  </a:lnTo>
                  <a:lnTo>
                    <a:pt x="1296" y="228"/>
                  </a:lnTo>
                  <a:lnTo>
                    <a:pt x="1301" y="222"/>
                  </a:lnTo>
                  <a:lnTo>
                    <a:pt x="1303" y="218"/>
                  </a:lnTo>
                  <a:lnTo>
                    <a:pt x="1306" y="215"/>
                  </a:lnTo>
                  <a:lnTo>
                    <a:pt x="1309" y="214"/>
                  </a:lnTo>
                  <a:lnTo>
                    <a:pt x="1310" y="212"/>
                  </a:lnTo>
                  <a:lnTo>
                    <a:pt x="1313" y="212"/>
                  </a:lnTo>
                  <a:lnTo>
                    <a:pt x="1318" y="218"/>
                  </a:lnTo>
                  <a:lnTo>
                    <a:pt x="1324" y="226"/>
                  </a:lnTo>
                  <a:lnTo>
                    <a:pt x="1331" y="236"/>
                  </a:lnTo>
                  <a:lnTo>
                    <a:pt x="1337" y="244"/>
                  </a:lnTo>
                  <a:lnTo>
                    <a:pt x="1343" y="251"/>
                  </a:lnTo>
                  <a:lnTo>
                    <a:pt x="1347" y="258"/>
                  </a:lnTo>
                  <a:lnTo>
                    <a:pt x="1350" y="266"/>
                  </a:lnTo>
                  <a:lnTo>
                    <a:pt x="1353" y="276"/>
                  </a:lnTo>
                  <a:lnTo>
                    <a:pt x="1354" y="282"/>
                  </a:lnTo>
                  <a:lnTo>
                    <a:pt x="1357" y="285"/>
                  </a:lnTo>
                  <a:lnTo>
                    <a:pt x="1362" y="286"/>
                  </a:lnTo>
                  <a:lnTo>
                    <a:pt x="1376" y="284"/>
                  </a:lnTo>
                  <a:lnTo>
                    <a:pt x="1380" y="284"/>
                  </a:lnTo>
                  <a:lnTo>
                    <a:pt x="1385" y="286"/>
                  </a:lnTo>
                  <a:lnTo>
                    <a:pt x="1392" y="292"/>
                  </a:lnTo>
                  <a:lnTo>
                    <a:pt x="1399" y="299"/>
                  </a:lnTo>
                  <a:lnTo>
                    <a:pt x="1403" y="306"/>
                  </a:lnTo>
                  <a:lnTo>
                    <a:pt x="1404" y="310"/>
                  </a:lnTo>
                  <a:lnTo>
                    <a:pt x="1407" y="314"/>
                  </a:lnTo>
                  <a:lnTo>
                    <a:pt x="1411" y="315"/>
                  </a:lnTo>
                  <a:lnTo>
                    <a:pt x="1417" y="318"/>
                  </a:lnTo>
                  <a:lnTo>
                    <a:pt x="1424" y="319"/>
                  </a:lnTo>
                  <a:lnTo>
                    <a:pt x="1429" y="323"/>
                  </a:lnTo>
                  <a:lnTo>
                    <a:pt x="1429" y="328"/>
                  </a:lnTo>
                  <a:lnTo>
                    <a:pt x="1426" y="334"/>
                  </a:lnTo>
                  <a:lnTo>
                    <a:pt x="1422" y="340"/>
                  </a:lnTo>
                  <a:lnTo>
                    <a:pt x="1420" y="345"/>
                  </a:lnTo>
                  <a:lnTo>
                    <a:pt x="1418" y="350"/>
                  </a:lnTo>
                  <a:lnTo>
                    <a:pt x="1415" y="355"/>
                  </a:lnTo>
                  <a:lnTo>
                    <a:pt x="1413" y="359"/>
                  </a:lnTo>
                  <a:lnTo>
                    <a:pt x="1409" y="367"/>
                  </a:lnTo>
                  <a:lnTo>
                    <a:pt x="1409" y="369"/>
                  </a:lnTo>
                  <a:lnTo>
                    <a:pt x="1410" y="367"/>
                  </a:lnTo>
                  <a:lnTo>
                    <a:pt x="1414" y="367"/>
                  </a:lnTo>
                  <a:lnTo>
                    <a:pt x="1415" y="369"/>
                  </a:lnTo>
                  <a:lnTo>
                    <a:pt x="1421" y="371"/>
                  </a:lnTo>
                  <a:lnTo>
                    <a:pt x="1422" y="373"/>
                  </a:lnTo>
                  <a:lnTo>
                    <a:pt x="1428" y="376"/>
                  </a:lnTo>
                  <a:lnTo>
                    <a:pt x="1436" y="373"/>
                  </a:lnTo>
                  <a:lnTo>
                    <a:pt x="1444" y="376"/>
                  </a:lnTo>
                  <a:lnTo>
                    <a:pt x="1447" y="378"/>
                  </a:lnTo>
                  <a:lnTo>
                    <a:pt x="1448" y="382"/>
                  </a:lnTo>
                  <a:lnTo>
                    <a:pt x="1454" y="392"/>
                  </a:lnTo>
                  <a:lnTo>
                    <a:pt x="1461" y="406"/>
                  </a:lnTo>
                  <a:lnTo>
                    <a:pt x="1461" y="411"/>
                  </a:lnTo>
                  <a:lnTo>
                    <a:pt x="1459" y="414"/>
                  </a:lnTo>
                  <a:lnTo>
                    <a:pt x="1456" y="414"/>
                  </a:lnTo>
                  <a:lnTo>
                    <a:pt x="1455" y="413"/>
                  </a:lnTo>
                  <a:lnTo>
                    <a:pt x="1450" y="410"/>
                  </a:lnTo>
                  <a:lnTo>
                    <a:pt x="1436" y="410"/>
                  </a:lnTo>
                  <a:lnTo>
                    <a:pt x="1435" y="411"/>
                  </a:lnTo>
                  <a:lnTo>
                    <a:pt x="1433" y="414"/>
                  </a:lnTo>
                  <a:lnTo>
                    <a:pt x="1430" y="415"/>
                  </a:lnTo>
                  <a:lnTo>
                    <a:pt x="1429" y="415"/>
                  </a:lnTo>
                  <a:lnTo>
                    <a:pt x="1428" y="414"/>
                  </a:lnTo>
                  <a:lnTo>
                    <a:pt x="1426" y="411"/>
                  </a:lnTo>
                  <a:lnTo>
                    <a:pt x="1424" y="410"/>
                  </a:lnTo>
                  <a:lnTo>
                    <a:pt x="1421" y="407"/>
                  </a:lnTo>
                  <a:lnTo>
                    <a:pt x="1414" y="407"/>
                  </a:lnTo>
                  <a:lnTo>
                    <a:pt x="1402" y="408"/>
                  </a:lnTo>
                  <a:lnTo>
                    <a:pt x="1383" y="408"/>
                  </a:lnTo>
                  <a:lnTo>
                    <a:pt x="1381" y="406"/>
                  </a:lnTo>
                  <a:lnTo>
                    <a:pt x="1381" y="402"/>
                  </a:lnTo>
                  <a:lnTo>
                    <a:pt x="1384" y="399"/>
                  </a:lnTo>
                  <a:lnTo>
                    <a:pt x="1387" y="392"/>
                  </a:lnTo>
                  <a:lnTo>
                    <a:pt x="1389" y="384"/>
                  </a:lnTo>
                  <a:lnTo>
                    <a:pt x="1394" y="374"/>
                  </a:lnTo>
                  <a:lnTo>
                    <a:pt x="1407" y="360"/>
                  </a:lnTo>
                  <a:lnTo>
                    <a:pt x="1407" y="354"/>
                  </a:lnTo>
                  <a:lnTo>
                    <a:pt x="1406" y="351"/>
                  </a:lnTo>
                  <a:lnTo>
                    <a:pt x="1403" y="348"/>
                  </a:lnTo>
                  <a:lnTo>
                    <a:pt x="1400" y="348"/>
                  </a:lnTo>
                  <a:lnTo>
                    <a:pt x="1395" y="351"/>
                  </a:lnTo>
                  <a:lnTo>
                    <a:pt x="1392" y="354"/>
                  </a:lnTo>
                  <a:lnTo>
                    <a:pt x="1389" y="358"/>
                  </a:lnTo>
                  <a:lnTo>
                    <a:pt x="1388" y="360"/>
                  </a:lnTo>
                  <a:lnTo>
                    <a:pt x="1385" y="362"/>
                  </a:lnTo>
                  <a:lnTo>
                    <a:pt x="1373" y="362"/>
                  </a:lnTo>
                  <a:lnTo>
                    <a:pt x="1366" y="360"/>
                  </a:lnTo>
                  <a:lnTo>
                    <a:pt x="1359" y="363"/>
                  </a:lnTo>
                  <a:lnTo>
                    <a:pt x="1355" y="366"/>
                  </a:lnTo>
                  <a:lnTo>
                    <a:pt x="1353" y="369"/>
                  </a:lnTo>
                  <a:lnTo>
                    <a:pt x="1348" y="370"/>
                  </a:lnTo>
                  <a:lnTo>
                    <a:pt x="1344" y="374"/>
                  </a:lnTo>
                  <a:lnTo>
                    <a:pt x="1344" y="376"/>
                  </a:lnTo>
                  <a:lnTo>
                    <a:pt x="1347" y="377"/>
                  </a:lnTo>
                  <a:lnTo>
                    <a:pt x="1348" y="378"/>
                  </a:lnTo>
                  <a:lnTo>
                    <a:pt x="1348" y="380"/>
                  </a:lnTo>
                  <a:lnTo>
                    <a:pt x="1344" y="384"/>
                  </a:lnTo>
                  <a:lnTo>
                    <a:pt x="1339" y="386"/>
                  </a:lnTo>
                  <a:lnTo>
                    <a:pt x="1335" y="388"/>
                  </a:lnTo>
                  <a:lnTo>
                    <a:pt x="1332" y="389"/>
                  </a:lnTo>
                  <a:lnTo>
                    <a:pt x="1329" y="389"/>
                  </a:lnTo>
                  <a:lnTo>
                    <a:pt x="1327" y="386"/>
                  </a:lnTo>
                  <a:lnTo>
                    <a:pt x="1325" y="380"/>
                  </a:lnTo>
                  <a:lnTo>
                    <a:pt x="1325" y="366"/>
                  </a:lnTo>
                  <a:lnTo>
                    <a:pt x="1324" y="365"/>
                  </a:lnTo>
                  <a:lnTo>
                    <a:pt x="1317" y="371"/>
                  </a:lnTo>
                  <a:lnTo>
                    <a:pt x="1316" y="370"/>
                  </a:lnTo>
                  <a:lnTo>
                    <a:pt x="1305" y="365"/>
                  </a:lnTo>
                  <a:lnTo>
                    <a:pt x="1298" y="365"/>
                  </a:lnTo>
                  <a:lnTo>
                    <a:pt x="1294" y="367"/>
                  </a:lnTo>
                  <a:lnTo>
                    <a:pt x="1286" y="371"/>
                  </a:lnTo>
                  <a:lnTo>
                    <a:pt x="1264" y="374"/>
                  </a:lnTo>
                  <a:lnTo>
                    <a:pt x="1255" y="378"/>
                  </a:lnTo>
                  <a:lnTo>
                    <a:pt x="1251" y="386"/>
                  </a:lnTo>
                  <a:lnTo>
                    <a:pt x="1247" y="396"/>
                  </a:lnTo>
                  <a:lnTo>
                    <a:pt x="1246" y="404"/>
                  </a:lnTo>
                  <a:lnTo>
                    <a:pt x="1244" y="407"/>
                  </a:lnTo>
                  <a:lnTo>
                    <a:pt x="1246" y="407"/>
                  </a:lnTo>
                  <a:lnTo>
                    <a:pt x="1247" y="406"/>
                  </a:lnTo>
                  <a:lnTo>
                    <a:pt x="1251" y="403"/>
                  </a:lnTo>
                  <a:lnTo>
                    <a:pt x="1257" y="402"/>
                  </a:lnTo>
                  <a:lnTo>
                    <a:pt x="1264" y="399"/>
                  </a:lnTo>
                  <a:lnTo>
                    <a:pt x="1280" y="393"/>
                  </a:lnTo>
                  <a:lnTo>
                    <a:pt x="1287" y="389"/>
                  </a:lnTo>
                  <a:lnTo>
                    <a:pt x="1295" y="385"/>
                  </a:lnTo>
                  <a:lnTo>
                    <a:pt x="1303" y="384"/>
                  </a:lnTo>
                  <a:lnTo>
                    <a:pt x="1310" y="386"/>
                  </a:lnTo>
                  <a:lnTo>
                    <a:pt x="1316" y="392"/>
                  </a:lnTo>
                  <a:lnTo>
                    <a:pt x="1318" y="396"/>
                  </a:lnTo>
                  <a:lnTo>
                    <a:pt x="1318" y="403"/>
                  </a:lnTo>
                  <a:lnTo>
                    <a:pt x="1317" y="406"/>
                  </a:lnTo>
                  <a:lnTo>
                    <a:pt x="1313" y="410"/>
                  </a:lnTo>
                  <a:lnTo>
                    <a:pt x="1313" y="411"/>
                  </a:lnTo>
                  <a:lnTo>
                    <a:pt x="1314" y="413"/>
                  </a:lnTo>
                  <a:lnTo>
                    <a:pt x="1317" y="418"/>
                  </a:lnTo>
                  <a:lnTo>
                    <a:pt x="1321" y="422"/>
                  </a:lnTo>
                  <a:lnTo>
                    <a:pt x="1324" y="423"/>
                  </a:lnTo>
                  <a:lnTo>
                    <a:pt x="1328" y="419"/>
                  </a:lnTo>
                  <a:lnTo>
                    <a:pt x="1329" y="417"/>
                  </a:lnTo>
                  <a:lnTo>
                    <a:pt x="1333" y="414"/>
                  </a:lnTo>
                  <a:lnTo>
                    <a:pt x="1336" y="413"/>
                  </a:lnTo>
                  <a:lnTo>
                    <a:pt x="1337" y="413"/>
                  </a:lnTo>
                  <a:lnTo>
                    <a:pt x="1339" y="414"/>
                  </a:lnTo>
                  <a:lnTo>
                    <a:pt x="1339" y="419"/>
                  </a:lnTo>
                  <a:lnTo>
                    <a:pt x="1340" y="422"/>
                  </a:lnTo>
                  <a:lnTo>
                    <a:pt x="1340" y="429"/>
                  </a:lnTo>
                  <a:lnTo>
                    <a:pt x="1343" y="432"/>
                  </a:lnTo>
                  <a:lnTo>
                    <a:pt x="1346" y="433"/>
                  </a:lnTo>
                  <a:lnTo>
                    <a:pt x="1348" y="433"/>
                  </a:lnTo>
                  <a:lnTo>
                    <a:pt x="1359" y="422"/>
                  </a:lnTo>
                  <a:lnTo>
                    <a:pt x="1361" y="419"/>
                  </a:lnTo>
                  <a:lnTo>
                    <a:pt x="1363" y="419"/>
                  </a:lnTo>
                  <a:lnTo>
                    <a:pt x="1365" y="421"/>
                  </a:lnTo>
                  <a:lnTo>
                    <a:pt x="1370" y="429"/>
                  </a:lnTo>
                  <a:lnTo>
                    <a:pt x="1374" y="443"/>
                  </a:lnTo>
                  <a:lnTo>
                    <a:pt x="1373" y="447"/>
                  </a:lnTo>
                  <a:lnTo>
                    <a:pt x="1368" y="450"/>
                  </a:lnTo>
                  <a:lnTo>
                    <a:pt x="1361" y="452"/>
                  </a:lnTo>
                  <a:lnTo>
                    <a:pt x="1353" y="454"/>
                  </a:lnTo>
                  <a:lnTo>
                    <a:pt x="1348" y="455"/>
                  </a:lnTo>
                  <a:lnTo>
                    <a:pt x="1343" y="456"/>
                  </a:lnTo>
                  <a:lnTo>
                    <a:pt x="1333" y="459"/>
                  </a:lnTo>
                  <a:lnTo>
                    <a:pt x="1325" y="460"/>
                  </a:lnTo>
                  <a:lnTo>
                    <a:pt x="1320" y="462"/>
                  </a:lnTo>
                  <a:lnTo>
                    <a:pt x="1316" y="465"/>
                  </a:lnTo>
                  <a:lnTo>
                    <a:pt x="1310" y="469"/>
                  </a:lnTo>
                  <a:lnTo>
                    <a:pt x="1305" y="474"/>
                  </a:lnTo>
                  <a:lnTo>
                    <a:pt x="1298" y="476"/>
                  </a:lnTo>
                  <a:lnTo>
                    <a:pt x="1292" y="473"/>
                  </a:lnTo>
                  <a:lnTo>
                    <a:pt x="1290" y="467"/>
                  </a:lnTo>
                  <a:lnTo>
                    <a:pt x="1290" y="459"/>
                  </a:lnTo>
                  <a:lnTo>
                    <a:pt x="1288" y="451"/>
                  </a:lnTo>
                  <a:lnTo>
                    <a:pt x="1288" y="448"/>
                  </a:lnTo>
                  <a:lnTo>
                    <a:pt x="1284" y="448"/>
                  </a:lnTo>
                  <a:lnTo>
                    <a:pt x="1283" y="450"/>
                  </a:lnTo>
                  <a:lnTo>
                    <a:pt x="1280" y="451"/>
                  </a:lnTo>
                  <a:lnTo>
                    <a:pt x="1279" y="452"/>
                  </a:lnTo>
                  <a:lnTo>
                    <a:pt x="1277" y="455"/>
                  </a:lnTo>
                  <a:lnTo>
                    <a:pt x="1275" y="458"/>
                  </a:lnTo>
                  <a:lnTo>
                    <a:pt x="1272" y="459"/>
                  </a:lnTo>
                  <a:lnTo>
                    <a:pt x="1265" y="459"/>
                  </a:lnTo>
                  <a:lnTo>
                    <a:pt x="1262" y="460"/>
                  </a:lnTo>
                  <a:lnTo>
                    <a:pt x="1258" y="460"/>
                  </a:lnTo>
                  <a:lnTo>
                    <a:pt x="1254" y="462"/>
                  </a:lnTo>
                  <a:lnTo>
                    <a:pt x="1249" y="465"/>
                  </a:lnTo>
                  <a:lnTo>
                    <a:pt x="1244" y="467"/>
                  </a:lnTo>
                  <a:lnTo>
                    <a:pt x="1242" y="470"/>
                  </a:lnTo>
                  <a:lnTo>
                    <a:pt x="1239" y="476"/>
                  </a:lnTo>
                  <a:lnTo>
                    <a:pt x="1238" y="480"/>
                  </a:lnTo>
                  <a:lnTo>
                    <a:pt x="1240" y="488"/>
                  </a:lnTo>
                  <a:lnTo>
                    <a:pt x="1249" y="502"/>
                  </a:lnTo>
                  <a:lnTo>
                    <a:pt x="1249" y="507"/>
                  </a:lnTo>
                  <a:lnTo>
                    <a:pt x="1243" y="510"/>
                  </a:lnTo>
                  <a:lnTo>
                    <a:pt x="1232" y="510"/>
                  </a:lnTo>
                  <a:lnTo>
                    <a:pt x="1221" y="508"/>
                  </a:lnTo>
                  <a:lnTo>
                    <a:pt x="1213" y="507"/>
                  </a:lnTo>
                  <a:lnTo>
                    <a:pt x="1205" y="507"/>
                  </a:lnTo>
                  <a:lnTo>
                    <a:pt x="1202" y="508"/>
                  </a:lnTo>
                  <a:lnTo>
                    <a:pt x="1199" y="511"/>
                  </a:lnTo>
                  <a:lnTo>
                    <a:pt x="1198" y="514"/>
                  </a:lnTo>
                  <a:lnTo>
                    <a:pt x="1198" y="517"/>
                  </a:lnTo>
                  <a:lnTo>
                    <a:pt x="1199" y="519"/>
                  </a:lnTo>
                  <a:lnTo>
                    <a:pt x="1199" y="524"/>
                  </a:lnTo>
                  <a:lnTo>
                    <a:pt x="1198" y="526"/>
                  </a:lnTo>
                  <a:lnTo>
                    <a:pt x="1195" y="528"/>
                  </a:lnTo>
                  <a:lnTo>
                    <a:pt x="1190" y="528"/>
                  </a:lnTo>
                  <a:lnTo>
                    <a:pt x="1187" y="529"/>
                  </a:lnTo>
                  <a:lnTo>
                    <a:pt x="1186" y="530"/>
                  </a:lnTo>
                  <a:lnTo>
                    <a:pt x="1184" y="533"/>
                  </a:lnTo>
                  <a:lnTo>
                    <a:pt x="1184" y="536"/>
                  </a:lnTo>
                  <a:lnTo>
                    <a:pt x="1187" y="541"/>
                  </a:lnTo>
                  <a:lnTo>
                    <a:pt x="1187" y="547"/>
                  </a:lnTo>
                  <a:lnTo>
                    <a:pt x="1186" y="550"/>
                  </a:lnTo>
                  <a:lnTo>
                    <a:pt x="1180" y="555"/>
                  </a:lnTo>
                  <a:lnTo>
                    <a:pt x="1177" y="556"/>
                  </a:lnTo>
                  <a:lnTo>
                    <a:pt x="1175" y="556"/>
                  </a:lnTo>
                  <a:lnTo>
                    <a:pt x="1171" y="552"/>
                  </a:lnTo>
                  <a:lnTo>
                    <a:pt x="1168" y="551"/>
                  </a:lnTo>
                  <a:lnTo>
                    <a:pt x="1165" y="551"/>
                  </a:lnTo>
                  <a:lnTo>
                    <a:pt x="1164" y="552"/>
                  </a:lnTo>
                  <a:lnTo>
                    <a:pt x="1164" y="555"/>
                  </a:lnTo>
                  <a:lnTo>
                    <a:pt x="1165" y="565"/>
                  </a:lnTo>
                  <a:lnTo>
                    <a:pt x="1176" y="584"/>
                  </a:lnTo>
                  <a:lnTo>
                    <a:pt x="1177" y="589"/>
                  </a:lnTo>
                  <a:lnTo>
                    <a:pt x="1172" y="593"/>
                  </a:lnTo>
                  <a:lnTo>
                    <a:pt x="1165" y="596"/>
                  </a:lnTo>
                  <a:lnTo>
                    <a:pt x="1157" y="600"/>
                  </a:lnTo>
                  <a:lnTo>
                    <a:pt x="1152" y="604"/>
                  </a:lnTo>
                  <a:lnTo>
                    <a:pt x="1145" y="613"/>
                  </a:lnTo>
                  <a:lnTo>
                    <a:pt x="1135" y="624"/>
                  </a:lnTo>
                  <a:lnTo>
                    <a:pt x="1126" y="636"/>
                  </a:lnTo>
                  <a:lnTo>
                    <a:pt x="1116" y="643"/>
                  </a:lnTo>
                  <a:lnTo>
                    <a:pt x="1108" y="648"/>
                  </a:lnTo>
                  <a:lnTo>
                    <a:pt x="1102" y="656"/>
                  </a:lnTo>
                  <a:lnTo>
                    <a:pt x="1100" y="663"/>
                  </a:lnTo>
                  <a:lnTo>
                    <a:pt x="1101" y="670"/>
                  </a:lnTo>
                  <a:lnTo>
                    <a:pt x="1105" y="678"/>
                  </a:lnTo>
                  <a:lnTo>
                    <a:pt x="1113" y="703"/>
                  </a:lnTo>
                  <a:lnTo>
                    <a:pt x="1116" y="713"/>
                  </a:lnTo>
                  <a:lnTo>
                    <a:pt x="1117" y="719"/>
                  </a:lnTo>
                  <a:lnTo>
                    <a:pt x="1117" y="728"/>
                  </a:lnTo>
                  <a:lnTo>
                    <a:pt x="1115" y="737"/>
                  </a:lnTo>
                  <a:lnTo>
                    <a:pt x="1112" y="743"/>
                  </a:lnTo>
                  <a:lnTo>
                    <a:pt x="1106" y="745"/>
                  </a:lnTo>
                  <a:lnTo>
                    <a:pt x="1101" y="743"/>
                  </a:lnTo>
                  <a:lnTo>
                    <a:pt x="1100" y="740"/>
                  </a:lnTo>
                  <a:lnTo>
                    <a:pt x="1098" y="736"/>
                  </a:lnTo>
                  <a:lnTo>
                    <a:pt x="1098" y="733"/>
                  </a:lnTo>
                  <a:lnTo>
                    <a:pt x="1097" y="729"/>
                  </a:lnTo>
                  <a:lnTo>
                    <a:pt x="1094" y="726"/>
                  </a:lnTo>
                  <a:lnTo>
                    <a:pt x="1091" y="725"/>
                  </a:lnTo>
                  <a:lnTo>
                    <a:pt x="1085" y="719"/>
                  </a:lnTo>
                  <a:lnTo>
                    <a:pt x="1080" y="708"/>
                  </a:lnTo>
                  <a:lnTo>
                    <a:pt x="1076" y="695"/>
                  </a:lnTo>
                  <a:lnTo>
                    <a:pt x="1075" y="682"/>
                  </a:lnTo>
                  <a:lnTo>
                    <a:pt x="1074" y="678"/>
                  </a:lnTo>
                  <a:lnTo>
                    <a:pt x="1074" y="676"/>
                  </a:lnTo>
                  <a:lnTo>
                    <a:pt x="1072" y="674"/>
                  </a:lnTo>
                  <a:lnTo>
                    <a:pt x="1071" y="674"/>
                  </a:lnTo>
                  <a:lnTo>
                    <a:pt x="1068" y="677"/>
                  </a:lnTo>
                  <a:lnTo>
                    <a:pt x="1067" y="680"/>
                  </a:lnTo>
                  <a:lnTo>
                    <a:pt x="1061" y="682"/>
                  </a:lnTo>
                  <a:lnTo>
                    <a:pt x="1056" y="680"/>
                  </a:lnTo>
                  <a:lnTo>
                    <a:pt x="1053" y="676"/>
                  </a:lnTo>
                  <a:lnTo>
                    <a:pt x="1050" y="673"/>
                  </a:lnTo>
                  <a:lnTo>
                    <a:pt x="1048" y="667"/>
                  </a:lnTo>
                  <a:lnTo>
                    <a:pt x="1045" y="666"/>
                  </a:lnTo>
                  <a:lnTo>
                    <a:pt x="1039" y="669"/>
                  </a:lnTo>
                  <a:lnTo>
                    <a:pt x="1031" y="671"/>
                  </a:lnTo>
                  <a:lnTo>
                    <a:pt x="1024" y="674"/>
                  </a:lnTo>
                  <a:lnTo>
                    <a:pt x="1002" y="674"/>
                  </a:lnTo>
                  <a:lnTo>
                    <a:pt x="998" y="676"/>
                  </a:lnTo>
                  <a:lnTo>
                    <a:pt x="997" y="677"/>
                  </a:lnTo>
                  <a:lnTo>
                    <a:pt x="996" y="680"/>
                  </a:lnTo>
                  <a:lnTo>
                    <a:pt x="996" y="682"/>
                  </a:lnTo>
                  <a:lnTo>
                    <a:pt x="994" y="685"/>
                  </a:lnTo>
                  <a:lnTo>
                    <a:pt x="994" y="687"/>
                  </a:lnTo>
                  <a:lnTo>
                    <a:pt x="992" y="689"/>
                  </a:lnTo>
                  <a:lnTo>
                    <a:pt x="989" y="689"/>
                  </a:lnTo>
                  <a:lnTo>
                    <a:pt x="986" y="688"/>
                  </a:lnTo>
                  <a:lnTo>
                    <a:pt x="982" y="687"/>
                  </a:lnTo>
                  <a:lnTo>
                    <a:pt x="974" y="682"/>
                  </a:lnTo>
                  <a:lnTo>
                    <a:pt x="963" y="680"/>
                  </a:lnTo>
                  <a:lnTo>
                    <a:pt x="937" y="680"/>
                  </a:lnTo>
                  <a:lnTo>
                    <a:pt x="931" y="682"/>
                  </a:lnTo>
                  <a:lnTo>
                    <a:pt x="929" y="688"/>
                  </a:lnTo>
                  <a:lnTo>
                    <a:pt x="923" y="693"/>
                  </a:lnTo>
                  <a:lnTo>
                    <a:pt x="916" y="699"/>
                  </a:lnTo>
                  <a:lnTo>
                    <a:pt x="910" y="702"/>
                  </a:lnTo>
                  <a:lnTo>
                    <a:pt x="907" y="703"/>
                  </a:lnTo>
                  <a:lnTo>
                    <a:pt x="904" y="706"/>
                  </a:lnTo>
                  <a:lnTo>
                    <a:pt x="900" y="707"/>
                  </a:lnTo>
                  <a:lnTo>
                    <a:pt x="897" y="710"/>
                  </a:lnTo>
                  <a:lnTo>
                    <a:pt x="894" y="714"/>
                  </a:lnTo>
                  <a:lnTo>
                    <a:pt x="893" y="715"/>
                  </a:lnTo>
                  <a:lnTo>
                    <a:pt x="893" y="718"/>
                  </a:lnTo>
                  <a:lnTo>
                    <a:pt x="899" y="724"/>
                  </a:lnTo>
                  <a:lnTo>
                    <a:pt x="900" y="732"/>
                  </a:lnTo>
                  <a:lnTo>
                    <a:pt x="900" y="741"/>
                  </a:lnTo>
                  <a:lnTo>
                    <a:pt x="897" y="751"/>
                  </a:lnTo>
                  <a:lnTo>
                    <a:pt x="894" y="763"/>
                  </a:lnTo>
                  <a:lnTo>
                    <a:pt x="894" y="778"/>
                  </a:lnTo>
                  <a:lnTo>
                    <a:pt x="896" y="796"/>
                  </a:lnTo>
                  <a:lnTo>
                    <a:pt x="900" y="809"/>
                  </a:lnTo>
                  <a:lnTo>
                    <a:pt x="905" y="818"/>
                  </a:lnTo>
                  <a:lnTo>
                    <a:pt x="914" y="828"/>
                  </a:lnTo>
                  <a:lnTo>
                    <a:pt x="930" y="844"/>
                  </a:lnTo>
                  <a:lnTo>
                    <a:pt x="937" y="848"/>
                  </a:lnTo>
                  <a:lnTo>
                    <a:pt x="944" y="847"/>
                  </a:lnTo>
                  <a:lnTo>
                    <a:pt x="951" y="843"/>
                  </a:lnTo>
                  <a:lnTo>
                    <a:pt x="959" y="837"/>
                  </a:lnTo>
                  <a:lnTo>
                    <a:pt x="966" y="837"/>
                  </a:lnTo>
                  <a:lnTo>
                    <a:pt x="967" y="839"/>
                  </a:lnTo>
                  <a:lnTo>
                    <a:pt x="968" y="839"/>
                  </a:lnTo>
                  <a:lnTo>
                    <a:pt x="970" y="840"/>
                  </a:lnTo>
                  <a:lnTo>
                    <a:pt x="972" y="840"/>
                  </a:lnTo>
                  <a:lnTo>
                    <a:pt x="975" y="839"/>
                  </a:lnTo>
                  <a:lnTo>
                    <a:pt x="977" y="836"/>
                  </a:lnTo>
                  <a:lnTo>
                    <a:pt x="979" y="832"/>
                  </a:lnTo>
                  <a:lnTo>
                    <a:pt x="979" y="822"/>
                  </a:lnTo>
                  <a:lnTo>
                    <a:pt x="978" y="817"/>
                  </a:lnTo>
                  <a:lnTo>
                    <a:pt x="979" y="811"/>
                  </a:lnTo>
                  <a:lnTo>
                    <a:pt x="981" y="807"/>
                  </a:lnTo>
                  <a:lnTo>
                    <a:pt x="985" y="803"/>
                  </a:lnTo>
                  <a:lnTo>
                    <a:pt x="989" y="802"/>
                  </a:lnTo>
                  <a:lnTo>
                    <a:pt x="1004" y="802"/>
                  </a:lnTo>
                  <a:lnTo>
                    <a:pt x="1015" y="799"/>
                  </a:lnTo>
                  <a:lnTo>
                    <a:pt x="1024" y="799"/>
                  </a:lnTo>
                  <a:lnTo>
                    <a:pt x="1028" y="802"/>
                  </a:lnTo>
                  <a:lnTo>
                    <a:pt x="1031" y="818"/>
                  </a:lnTo>
                  <a:lnTo>
                    <a:pt x="1030" y="828"/>
                  </a:lnTo>
                  <a:lnTo>
                    <a:pt x="1024" y="835"/>
                  </a:lnTo>
                  <a:lnTo>
                    <a:pt x="1019" y="843"/>
                  </a:lnTo>
                  <a:lnTo>
                    <a:pt x="1016" y="852"/>
                  </a:lnTo>
                  <a:lnTo>
                    <a:pt x="1018" y="862"/>
                  </a:lnTo>
                  <a:lnTo>
                    <a:pt x="1016" y="872"/>
                  </a:lnTo>
                  <a:lnTo>
                    <a:pt x="1015" y="876"/>
                  </a:lnTo>
                  <a:lnTo>
                    <a:pt x="1012" y="881"/>
                  </a:lnTo>
                  <a:lnTo>
                    <a:pt x="1012" y="883"/>
                  </a:lnTo>
                  <a:lnTo>
                    <a:pt x="1011" y="884"/>
                  </a:lnTo>
                  <a:lnTo>
                    <a:pt x="1011" y="885"/>
                  </a:lnTo>
                  <a:lnTo>
                    <a:pt x="1023" y="885"/>
                  </a:lnTo>
                  <a:lnTo>
                    <a:pt x="1026" y="887"/>
                  </a:lnTo>
                  <a:lnTo>
                    <a:pt x="1027" y="887"/>
                  </a:lnTo>
                  <a:lnTo>
                    <a:pt x="1030" y="889"/>
                  </a:lnTo>
                  <a:lnTo>
                    <a:pt x="1033" y="889"/>
                  </a:lnTo>
                  <a:lnTo>
                    <a:pt x="1041" y="888"/>
                  </a:lnTo>
                  <a:lnTo>
                    <a:pt x="1048" y="883"/>
                  </a:lnTo>
                  <a:lnTo>
                    <a:pt x="1056" y="880"/>
                  </a:lnTo>
                  <a:lnTo>
                    <a:pt x="1061" y="883"/>
                  </a:lnTo>
                  <a:lnTo>
                    <a:pt x="1068" y="887"/>
                  </a:lnTo>
                  <a:lnTo>
                    <a:pt x="1074" y="895"/>
                  </a:lnTo>
                  <a:lnTo>
                    <a:pt x="1078" y="903"/>
                  </a:lnTo>
                  <a:lnTo>
                    <a:pt x="1079" y="910"/>
                  </a:lnTo>
                  <a:lnTo>
                    <a:pt x="1076" y="922"/>
                  </a:lnTo>
                  <a:lnTo>
                    <a:pt x="1074" y="937"/>
                  </a:lnTo>
                  <a:lnTo>
                    <a:pt x="1074" y="954"/>
                  </a:lnTo>
                  <a:lnTo>
                    <a:pt x="1075" y="965"/>
                  </a:lnTo>
                  <a:lnTo>
                    <a:pt x="1079" y="973"/>
                  </a:lnTo>
                  <a:lnTo>
                    <a:pt x="1082" y="977"/>
                  </a:lnTo>
                  <a:lnTo>
                    <a:pt x="1085" y="983"/>
                  </a:lnTo>
                  <a:lnTo>
                    <a:pt x="1090" y="988"/>
                  </a:lnTo>
                  <a:lnTo>
                    <a:pt x="1093" y="989"/>
                  </a:lnTo>
                  <a:lnTo>
                    <a:pt x="1097" y="991"/>
                  </a:lnTo>
                  <a:lnTo>
                    <a:pt x="1101" y="989"/>
                  </a:lnTo>
                  <a:lnTo>
                    <a:pt x="1112" y="984"/>
                  </a:lnTo>
                  <a:lnTo>
                    <a:pt x="1119" y="980"/>
                  </a:lnTo>
                  <a:lnTo>
                    <a:pt x="1124" y="974"/>
                  </a:lnTo>
                  <a:lnTo>
                    <a:pt x="1128" y="974"/>
                  </a:lnTo>
                  <a:lnTo>
                    <a:pt x="1134" y="976"/>
                  </a:lnTo>
                  <a:lnTo>
                    <a:pt x="1139" y="980"/>
                  </a:lnTo>
                  <a:lnTo>
                    <a:pt x="1145" y="985"/>
                  </a:lnTo>
                  <a:lnTo>
                    <a:pt x="1146" y="988"/>
                  </a:lnTo>
                  <a:lnTo>
                    <a:pt x="1146" y="989"/>
                  </a:lnTo>
                  <a:lnTo>
                    <a:pt x="1149" y="992"/>
                  </a:lnTo>
                  <a:lnTo>
                    <a:pt x="1156" y="992"/>
                  </a:lnTo>
                  <a:lnTo>
                    <a:pt x="1160" y="991"/>
                  </a:lnTo>
                  <a:lnTo>
                    <a:pt x="1164" y="988"/>
                  </a:lnTo>
                  <a:lnTo>
                    <a:pt x="1167" y="985"/>
                  </a:lnTo>
                  <a:lnTo>
                    <a:pt x="1172" y="977"/>
                  </a:lnTo>
                  <a:lnTo>
                    <a:pt x="1176" y="972"/>
                  </a:lnTo>
                  <a:lnTo>
                    <a:pt x="1183" y="962"/>
                  </a:lnTo>
                  <a:lnTo>
                    <a:pt x="1191" y="955"/>
                  </a:lnTo>
                  <a:lnTo>
                    <a:pt x="1198" y="951"/>
                  </a:lnTo>
                  <a:lnTo>
                    <a:pt x="1203" y="948"/>
                  </a:lnTo>
                  <a:lnTo>
                    <a:pt x="1210" y="943"/>
                  </a:lnTo>
                  <a:lnTo>
                    <a:pt x="1219" y="937"/>
                  </a:lnTo>
                  <a:lnTo>
                    <a:pt x="1225" y="936"/>
                  </a:lnTo>
                  <a:lnTo>
                    <a:pt x="1228" y="939"/>
                  </a:lnTo>
                  <a:lnTo>
                    <a:pt x="1228" y="943"/>
                  </a:lnTo>
                  <a:lnTo>
                    <a:pt x="1225" y="948"/>
                  </a:lnTo>
                  <a:lnTo>
                    <a:pt x="1223" y="955"/>
                  </a:lnTo>
                  <a:lnTo>
                    <a:pt x="1221" y="959"/>
                  </a:lnTo>
                  <a:lnTo>
                    <a:pt x="1221" y="977"/>
                  </a:lnTo>
                  <a:lnTo>
                    <a:pt x="1223" y="985"/>
                  </a:lnTo>
                  <a:lnTo>
                    <a:pt x="1225" y="989"/>
                  </a:lnTo>
                  <a:lnTo>
                    <a:pt x="1228" y="988"/>
                  </a:lnTo>
                  <a:lnTo>
                    <a:pt x="1228" y="981"/>
                  </a:lnTo>
                  <a:lnTo>
                    <a:pt x="1229" y="972"/>
                  </a:lnTo>
                  <a:lnTo>
                    <a:pt x="1232" y="963"/>
                  </a:lnTo>
                  <a:lnTo>
                    <a:pt x="1239" y="954"/>
                  </a:lnTo>
                  <a:lnTo>
                    <a:pt x="1247" y="948"/>
                  </a:lnTo>
                  <a:lnTo>
                    <a:pt x="1254" y="946"/>
                  </a:lnTo>
                  <a:lnTo>
                    <a:pt x="1257" y="948"/>
                  </a:lnTo>
                  <a:lnTo>
                    <a:pt x="1258" y="951"/>
                  </a:lnTo>
                  <a:lnTo>
                    <a:pt x="1261" y="954"/>
                  </a:lnTo>
                  <a:lnTo>
                    <a:pt x="1262" y="958"/>
                  </a:lnTo>
                  <a:lnTo>
                    <a:pt x="1265" y="963"/>
                  </a:lnTo>
                  <a:lnTo>
                    <a:pt x="1268" y="965"/>
                  </a:lnTo>
                  <a:lnTo>
                    <a:pt x="1269" y="966"/>
                  </a:lnTo>
                  <a:lnTo>
                    <a:pt x="1272" y="965"/>
                  </a:lnTo>
                  <a:lnTo>
                    <a:pt x="1279" y="961"/>
                  </a:lnTo>
                  <a:lnTo>
                    <a:pt x="1286" y="959"/>
                  </a:lnTo>
                  <a:lnTo>
                    <a:pt x="1292" y="961"/>
                  </a:lnTo>
                  <a:lnTo>
                    <a:pt x="1298" y="966"/>
                  </a:lnTo>
                  <a:lnTo>
                    <a:pt x="1299" y="970"/>
                  </a:lnTo>
                  <a:lnTo>
                    <a:pt x="1302" y="974"/>
                  </a:lnTo>
                  <a:lnTo>
                    <a:pt x="1303" y="976"/>
                  </a:lnTo>
                  <a:lnTo>
                    <a:pt x="1303" y="977"/>
                  </a:lnTo>
                  <a:lnTo>
                    <a:pt x="1305" y="974"/>
                  </a:lnTo>
                  <a:lnTo>
                    <a:pt x="1307" y="973"/>
                  </a:lnTo>
                  <a:lnTo>
                    <a:pt x="1309" y="969"/>
                  </a:lnTo>
                  <a:lnTo>
                    <a:pt x="1309" y="966"/>
                  </a:lnTo>
                  <a:lnTo>
                    <a:pt x="1311" y="961"/>
                  </a:lnTo>
                  <a:lnTo>
                    <a:pt x="1318" y="958"/>
                  </a:lnTo>
                  <a:lnTo>
                    <a:pt x="1328" y="956"/>
                  </a:lnTo>
                  <a:lnTo>
                    <a:pt x="1337" y="961"/>
                  </a:lnTo>
                  <a:lnTo>
                    <a:pt x="1342" y="963"/>
                  </a:lnTo>
                  <a:lnTo>
                    <a:pt x="1344" y="966"/>
                  </a:lnTo>
                  <a:lnTo>
                    <a:pt x="1346" y="969"/>
                  </a:lnTo>
                  <a:lnTo>
                    <a:pt x="1346" y="970"/>
                  </a:lnTo>
                  <a:lnTo>
                    <a:pt x="1347" y="970"/>
                  </a:lnTo>
                  <a:lnTo>
                    <a:pt x="1347" y="972"/>
                  </a:lnTo>
                  <a:lnTo>
                    <a:pt x="1351" y="972"/>
                  </a:lnTo>
                  <a:lnTo>
                    <a:pt x="1353" y="969"/>
                  </a:lnTo>
                  <a:lnTo>
                    <a:pt x="1355" y="966"/>
                  </a:lnTo>
                  <a:lnTo>
                    <a:pt x="1358" y="962"/>
                  </a:lnTo>
                  <a:lnTo>
                    <a:pt x="1359" y="958"/>
                  </a:lnTo>
                  <a:lnTo>
                    <a:pt x="1363" y="954"/>
                  </a:lnTo>
                  <a:lnTo>
                    <a:pt x="1365" y="956"/>
                  </a:lnTo>
                  <a:lnTo>
                    <a:pt x="1363" y="965"/>
                  </a:lnTo>
                  <a:lnTo>
                    <a:pt x="1361" y="976"/>
                  </a:lnTo>
                  <a:lnTo>
                    <a:pt x="1354" y="989"/>
                  </a:lnTo>
                  <a:lnTo>
                    <a:pt x="1354" y="993"/>
                  </a:lnTo>
                  <a:lnTo>
                    <a:pt x="1355" y="993"/>
                  </a:lnTo>
                  <a:lnTo>
                    <a:pt x="1357" y="995"/>
                  </a:lnTo>
                  <a:lnTo>
                    <a:pt x="1359" y="993"/>
                  </a:lnTo>
                  <a:lnTo>
                    <a:pt x="1362" y="993"/>
                  </a:lnTo>
                  <a:lnTo>
                    <a:pt x="1363" y="995"/>
                  </a:lnTo>
                  <a:lnTo>
                    <a:pt x="1365" y="998"/>
                  </a:lnTo>
                  <a:lnTo>
                    <a:pt x="1366" y="999"/>
                  </a:lnTo>
                  <a:lnTo>
                    <a:pt x="1372" y="999"/>
                  </a:lnTo>
                  <a:lnTo>
                    <a:pt x="1374" y="998"/>
                  </a:lnTo>
                  <a:lnTo>
                    <a:pt x="1380" y="998"/>
                  </a:lnTo>
                  <a:lnTo>
                    <a:pt x="1383" y="999"/>
                  </a:lnTo>
                  <a:lnTo>
                    <a:pt x="1384" y="1002"/>
                  </a:lnTo>
                  <a:lnTo>
                    <a:pt x="1389" y="1007"/>
                  </a:lnTo>
                  <a:lnTo>
                    <a:pt x="1395" y="1015"/>
                  </a:lnTo>
                  <a:lnTo>
                    <a:pt x="1402" y="1026"/>
                  </a:lnTo>
                  <a:lnTo>
                    <a:pt x="1407" y="1032"/>
                  </a:lnTo>
                  <a:lnTo>
                    <a:pt x="1413" y="1032"/>
                  </a:lnTo>
                  <a:lnTo>
                    <a:pt x="1420" y="1028"/>
                  </a:lnTo>
                  <a:lnTo>
                    <a:pt x="1429" y="1025"/>
                  </a:lnTo>
                  <a:lnTo>
                    <a:pt x="1440" y="1026"/>
                  </a:lnTo>
                  <a:lnTo>
                    <a:pt x="1451" y="1035"/>
                  </a:lnTo>
                  <a:lnTo>
                    <a:pt x="1462" y="1046"/>
                  </a:lnTo>
                  <a:lnTo>
                    <a:pt x="1473" y="1058"/>
                  </a:lnTo>
                  <a:lnTo>
                    <a:pt x="1480" y="1069"/>
                  </a:lnTo>
                  <a:lnTo>
                    <a:pt x="1484" y="1078"/>
                  </a:lnTo>
                  <a:lnTo>
                    <a:pt x="1488" y="1084"/>
                  </a:lnTo>
                  <a:lnTo>
                    <a:pt x="1492" y="1087"/>
                  </a:lnTo>
                  <a:lnTo>
                    <a:pt x="1497" y="1089"/>
                  </a:lnTo>
                  <a:lnTo>
                    <a:pt x="1500" y="1092"/>
                  </a:lnTo>
                  <a:lnTo>
                    <a:pt x="1502" y="1096"/>
                  </a:lnTo>
                  <a:lnTo>
                    <a:pt x="1502" y="1099"/>
                  </a:lnTo>
                  <a:lnTo>
                    <a:pt x="1503" y="1103"/>
                  </a:lnTo>
                  <a:lnTo>
                    <a:pt x="1503" y="1106"/>
                  </a:lnTo>
                  <a:lnTo>
                    <a:pt x="1500" y="1111"/>
                  </a:lnTo>
                  <a:lnTo>
                    <a:pt x="1492" y="1117"/>
                  </a:lnTo>
                  <a:lnTo>
                    <a:pt x="1482" y="1122"/>
                  </a:lnTo>
                  <a:lnTo>
                    <a:pt x="1473" y="1125"/>
                  </a:lnTo>
                  <a:lnTo>
                    <a:pt x="1467" y="1128"/>
                  </a:lnTo>
                  <a:lnTo>
                    <a:pt x="1466" y="1131"/>
                  </a:lnTo>
                  <a:lnTo>
                    <a:pt x="1466" y="1135"/>
                  </a:lnTo>
                  <a:lnTo>
                    <a:pt x="1467" y="1136"/>
                  </a:lnTo>
                  <a:lnTo>
                    <a:pt x="1470" y="1136"/>
                  </a:lnTo>
                  <a:lnTo>
                    <a:pt x="1474" y="1137"/>
                  </a:lnTo>
                  <a:lnTo>
                    <a:pt x="1485" y="1135"/>
                  </a:lnTo>
                  <a:lnTo>
                    <a:pt x="1488" y="1133"/>
                  </a:lnTo>
                  <a:lnTo>
                    <a:pt x="1492" y="1129"/>
                  </a:lnTo>
                  <a:lnTo>
                    <a:pt x="1493" y="1126"/>
                  </a:lnTo>
                  <a:lnTo>
                    <a:pt x="1497" y="1122"/>
                  </a:lnTo>
                  <a:lnTo>
                    <a:pt x="1500" y="1121"/>
                  </a:lnTo>
                  <a:lnTo>
                    <a:pt x="1504" y="1120"/>
                  </a:lnTo>
                  <a:lnTo>
                    <a:pt x="1508" y="1121"/>
                  </a:lnTo>
                  <a:lnTo>
                    <a:pt x="1514" y="1124"/>
                  </a:lnTo>
                  <a:lnTo>
                    <a:pt x="1515" y="1128"/>
                  </a:lnTo>
                  <a:lnTo>
                    <a:pt x="1515" y="1132"/>
                  </a:lnTo>
                  <a:lnTo>
                    <a:pt x="1514" y="1136"/>
                  </a:lnTo>
                  <a:lnTo>
                    <a:pt x="1511" y="1141"/>
                  </a:lnTo>
                  <a:lnTo>
                    <a:pt x="1508" y="1146"/>
                  </a:lnTo>
                  <a:lnTo>
                    <a:pt x="1504" y="1148"/>
                  </a:lnTo>
                  <a:lnTo>
                    <a:pt x="1502" y="1151"/>
                  </a:lnTo>
                  <a:lnTo>
                    <a:pt x="1497" y="1154"/>
                  </a:lnTo>
                  <a:lnTo>
                    <a:pt x="1495" y="1155"/>
                  </a:lnTo>
                  <a:lnTo>
                    <a:pt x="1493" y="1157"/>
                  </a:lnTo>
                  <a:lnTo>
                    <a:pt x="1493" y="1159"/>
                  </a:lnTo>
                  <a:lnTo>
                    <a:pt x="1496" y="1159"/>
                  </a:lnTo>
                  <a:lnTo>
                    <a:pt x="1500" y="1161"/>
                  </a:lnTo>
                  <a:lnTo>
                    <a:pt x="1510" y="1161"/>
                  </a:lnTo>
                  <a:lnTo>
                    <a:pt x="1511" y="1159"/>
                  </a:lnTo>
                  <a:lnTo>
                    <a:pt x="1511" y="1155"/>
                  </a:lnTo>
                  <a:lnTo>
                    <a:pt x="1514" y="1147"/>
                  </a:lnTo>
                  <a:lnTo>
                    <a:pt x="1519" y="1139"/>
                  </a:lnTo>
                  <a:lnTo>
                    <a:pt x="1522" y="1136"/>
                  </a:lnTo>
                  <a:lnTo>
                    <a:pt x="1523" y="1133"/>
                  </a:lnTo>
                  <a:lnTo>
                    <a:pt x="1525" y="1133"/>
                  </a:lnTo>
                  <a:lnTo>
                    <a:pt x="1526" y="1132"/>
                  </a:lnTo>
                  <a:lnTo>
                    <a:pt x="1528" y="1132"/>
                  </a:lnTo>
                  <a:lnTo>
                    <a:pt x="1529" y="1133"/>
                  </a:lnTo>
                  <a:lnTo>
                    <a:pt x="1532" y="1133"/>
                  </a:lnTo>
                  <a:lnTo>
                    <a:pt x="1540" y="1135"/>
                  </a:lnTo>
                  <a:lnTo>
                    <a:pt x="1549" y="1137"/>
                  </a:lnTo>
                  <a:lnTo>
                    <a:pt x="1558" y="1141"/>
                  </a:lnTo>
                  <a:lnTo>
                    <a:pt x="1566" y="1147"/>
                  </a:lnTo>
                  <a:lnTo>
                    <a:pt x="1575" y="1154"/>
                  </a:lnTo>
                  <a:lnTo>
                    <a:pt x="1586" y="1161"/>
                  </a:lnTo>
                  <a:lnTo>
                    <a:pt x="1595" y="1165"/>
                  </a:lnTo>
                  <a:lnTo>
                    <a:pt x="1604" y="1165"/>
                  </a:lnTo>
                  <a:lnTo>
                    <a:pt x="1612" y="1162"/>
                  </a:lnTo>
                  <a:lnTo>
                    <a:pt x="1619" y="1162"/>
                  </a:lnTo>
                  <a:lnTo>
                    <a:pt x="1627" y="1166"/>
                  </a:lnTo>
                  <a:lnTo>
                    <a:pt x="1636" y="1173"/>
                  </a:lnTo>
                  <a:lnTo>
                    <a:pt x="1642" y="1180"/>
                  </a:lnTo>
                  <a:lnTo>
                    <a:pt x="1649" y="1185"/>
                  </a:lnTo>
                  <a:lnTo>
                    <a:pt x="1657" y="1189"/>
                  </a:lnTo>
                  <a:lnTo>
                    <a:pt x="1666" y="1192"/>
                  </a:lnTo>
                  <a:lnTo>
                    <a:pt x="1672" y="1195"/>
                  </a:lnTo>
                  <a:lnTo>
                    <a:pt x="1682" y="1202"/>
                  </a:lnTo>
                  <a:lnTo>
                    <a:pt x="1689" y="1214"/>
                  </a:lnTo>
                  <a:lnTo>
                    <a:pt x="1693" y="1226"/>
                  </a:lnTo>
                  <a:lnTo>
                    <a:pt x="1693" y="1236"/>
                  </a:lnTo>
                  <a:lnTo>
                    <a:pt x="1690" y="1247"/>
                  </a:lnTo>
                  <a:lnTo>
                    <a:pt x="1686" y="1258"/>
                  </a:lnTo>
                  <a:lnTo>
                    <a:pt x="1682" y="1268"/>
                  </a:lnTo>
                  <a:lnTo>
                    <a:pt x="1681" y="1273"/>
                  </a:lnTo>
                  <a:lnTo>
                    <a:pt x="1678" y="1278"/>
                  </a:lnTo>
                  <a:lnTo>
                    <a:pt x="1672" y="1287"/>
                  </a:lnTo>
                  <a:lnTo>
                    <a:pt x="1666" y="1296"/>
                  </a:lnTo>
                  <a:lnTo>
                    <a:pt x="1656" y="1307"/>
                  </a:lnTo>
                  <a:lnTo>
                    <a:pt x="1646" y="1317"/>
                  </a:lnTo>
                  <a:lnTo>
                    <a:pt x="1638" y="1329"/>
                  </a:lnTo>
                  <a:lnTo>
                    <a:pt x="1637" y="1342"/>
                  </a:lnTo>
                  <a:lnTo>
                    <a:pt x="1640" y="1351"/>
                  </a:lnTo>
                  <a:lnTo>
                    <a:pt x="1641" y="1358"/>
                  </a:lnTo>
                  <a:lnTo>
                    <a:pt x="1641" y="1365"/>
                  </a:lnTo>
                  <a:lnTo>
                    <a:pt x="1638" y="1374"/>
                  </a:lnTo>
                  <a:lnTo>
                    <a:pt x="1636" y="1385"/>
                  </a:lnTo>
                  <a:lnTo>
                    <a:pt x="1633" y="1394"/>
                  </a:lnTo>
                  <a:lnTo>
                    <a:pt x="1633" y="1400"/>
                  </a:lnTo>
                  <a:lnTo>
                    <a:pt x="1634" y="1407"/>
                  </a:lnTo>
                  <a:lnTo>
                    <a:pt x="1631" y="1414"/>
                  </a:lnTo>
                  <a:lnTo>
                    <a:pt x="1627" y="1422"/>
                  </a:lnTo>
                  <a:lnTo>
                    <a:pt x="1622" y="1429"/>
                  </a:lnTo>
                  <a:lnTo>
                    <a:pt x="1616" y="1440"/>
                  </a:lnTo>
                  <a:lnTo>
                    <a:pt x="1612" y="1453"/>
                  </a:lnTo>
                  <a:lnTo>
                    <a:pt x="1607" y="1462"/>
                  </a:lnTo>
                  <a:lnTo>
                    <a:pt x="1603" y="1466"/>
                  </a:lnTo>
                  <a:lnTo>
                    <a:pt x="1595" y="1469"/>
                  </a:lnTo>
                  <a:lnTo>
                    <a:pt x="1586" y="1469"/>
                  </a:lnTo>
                  <a:lnTo>
                    <a:pt x="1577" y="1472"/>
                  </a:lnTo>
                  <a:lnTo>
                    <a:pt x="1570" y="1474"/>
                  </a:lnTo>
                  <a:lnTo>
                    <a:pt x="1563" y="1476"/>
                  </a:lnTo>
                  <a:lnTo>
                    <a:pt x="1559" y="1479"/>
                  </a:lnTo>
                  <a:lnTo>
                    <a:pt x="1558" y="1480"/>
                  </a:lnTo>
                  <a:lnTo>
                    <a:pt x="1556" y="1480"/>
                  </a:lnTo>
                  <a:lnTo>
                    <a:pt x="1554" y="1481"/>
                  </a:lnTo>
                  <a:lnTo>
                    <a:pt x="1548" y="1485"/>
                  </a:lnTo>
                  <a:lnTo>
                    <a:pt x="1538" y="1489"/>
                  </a:lnTo>
                  <a:lnTo>
                    <a:pt x="1530" y="1496"/>
                  </a:lnTo>
                  <a:lnTo>
                    <a:pt x="1521" y="1502"/>
                  </a:lnTo>
                  <a:lnTo>
                    <a:pt x="1517" y="1509"/>
                  </a:lnTo>
                  <a:lnTo>
                    <a:pt x="1517" y="1517"/>
                  </a:lnTo>
                  <a:lnTo>
                    <a:pt x="1519" y="1526"/>
                  </a:lnTo>
                  <a:lnTo>
                    <a:pt x="1521" y="1536"/>
                  </a:lnTo>
                  <a:lnTo>
                    <a:pt x="1519" y="1544"/>
                  </a:lnTo>
                  <a:lnTo>
                    <a:pt x="1517" y="1548"/>
                  </a:lnTo>
                  <a:lnTo>
                    <a:pt x="1514" y="1551"/>
                  </a:lnTo>
                  <a:lnTo>
                    <a:pt x="1512" y="1551"/>
                  </a:lnTo>
                  <a:lnTo>
                    <a:pt x="1510" y="1553"/>
                  </a:lnTo>
                  <a:lnTo>
                    <a:pt x="1508" y="1553"/>
                  </a:lnTo>
                  <a:lnTo>
                    <a:pt x="1506" y="1554"/>
                  </a:lnTo>
                  <a:lnTo>
                    <a:pt x="1499" y="1568"/>
                  </a:lnTo>
                  <a:lnTo>
                    <a:pt x="1496" y="1572"/>
                  </a:lnTo>
                  <a:lnTo>
                    <a:pt x="1492" y="1576"/>
                  </a:lnTo>
                  <a:lnTo>
                    <a:pt x="1489" y="1577"/>
                  </a:lnTo>
                  <a:lnTo>
                    <a:pt x="1488" y="1579"/>
                  </a:lnTo>
                  <a:lnTo>
                    <a:pt x="1485" y="1580"/>
                  </a:lnTo>
                  <a:lnTo>
                    <a:pt x="1478" y="1590"/>
                  </a:lnTo>
                  <a:lnTo>
                    <a:pt x="1476" y="1605"/>
                  </a:lnTo>
                  <a:lnTo>
                    <a:pt x="1471" y="1614"/>
                  </a:lnTo>
                  <a:lnTo>
                    <a:pt x="1462" y="1627"/>
                  </a:lnTo>
                  <a:lnTo>
                    <a:pt x="1450" y="1640"/>
                  </a:lnTo>
                  <a:lnTo>
                    <a:pt x="1440" y="1648"/>
                  </a:lnTo>
                  <a:lnTo>
                    <a:pt x="1430" y="1651"/>
                  </a:lnTo>
                  <a:lnTo>
                    <a:pt x="1421" y="1650"/>
                  </a:lnTo>
                  <a:lnTo>
                    <a:pt x="1411" y="1647"/>
                  </a:lnTo>
                  <a:lnTo>
                    <a:pt x="1406" y="1642"/>
                  </a:lnTo>
                  <a:lnTo>
                    <a:pt x="1402" y="1633"/>
                  </a:lnTo>
                  <a:lnTo>
                    <a:pt x="1399" y="1622"/>
                  </a:lnTo>
                  <a:lnTo>
                    <a:pt x="1398" y="1613"/>
                  </a:lnTo>
                  <a:lnTo>
                    <a:pt x="1398" y="1606"/>
                  </a:lnTo>
                  <a:lnTo>
                    <a:pt x="1396" y="1606"/>
                  </a:lnTo>
                  <a:lnTo>
                    <a:pt x="1395" y="1613"/>
                  </a:lnTo>
                  <a:lnTo>
                    <a:pt x="1391" y="1622"/>
                  </a:lnTo>
                  <a:lnTo>
                    <a:pt x="1389" y="1632"/>
                  </a:lnTo>
                  <a:lnTo>
                    <a:pt x="1389" y="1637"/>
                  </a:lnTo>
                  <a:lnTo>
                    <a:pt x="1392" y="1643"/>
                  </a:lnTo>
                  <a:lnTo>
                    <a:pt x="1406" y="1657"/>
                  </a:lnTo>
                  <a:lnTo>
                    <a:pt x="1411" y="1661"/>
                  </a:lnTo>
                  <a:lnTo>
                    <a:pt x="1414" y="1664"/>
                  </a:lnTo>
                  <a:lnTo>
                    <a:pt x="1415" y="1666"/>
                  </a:lnTo>
                  <a:lnTo>
                    <a:pt x="1414" y="1669"/>
                  </a:lnTo>
                  <a:lnTo>
                    <a:pt x="1414" y="1673"/>
                  </a:lnTo>
                  <a:lnTo>
                    <a:pt x="1411" y="1677"/>
                  </a:lnTo>
                  <a:lnTo>
                    <a:pt x="1409" y="1683"/>
                  </a:lnTo>
                  <a:lnTo>
                    <a:pt x="1403" y="1690"/>
                  </a:lnTo>
                  <a:lnTo>
                    <a:pt x="1399" y="1698"/>
                  </a:lnTo>
                  <a:lnTo>
                    <a:pt x="1394" y="1705"/>
                  </a:lnTo>
                  <a:lnTo>
                    <a:pt x="1391" y="1707"/>
                  </a:lnTo>
                  <a:lnTo>
                    <a:pt x="1385" y="1709"/>
                  </a:lnTo>
                  <a:lnTo>
                    <a:pt x="1376" y="1710"/>
                  </a:lnTo>
                  <a:lnTo>
                    <a:pt x="1365" y="1711"/>
                  </a:lnTo>
                  <a:lnTo>
                    <a:pt x="1354" y="1711"/>
                  </a:lnTo>
                  <a:lnTo>
                    <a:pt x="1347" y="1710"/>
                  </a:lnTo>
                  <a:lnTo>
                    <a:pt x="1344" y="1709"/>
                  </a:lnTo>
                  <a:lnTo>
                    <a:pt x="1342" y="1710"/>
                  </a:lnTo>
                  <a:lnTo>
                    <a:pt x="1339" y="1716"/>
                  </a:lnTo>
                  <a:lnTo>
                    <a:pt x="1339" y="1732"/>
                  </a:lnTo>
                  <a:lnTo>
                    <a:pt x="1340" y="1735"/>
                  </a:lnTo>
                  <a:lnTo>
                    <a:pt x="1340" y="1739"/>
                  </a:lnTo>
                  <a:lnTo>
                    <a:pt x="1339" y="1740"/>
                  </a:lnTo>
                  <a:lnTo>
                    <a:pt x="1333" y="1740"/>
                  </a:lnTo>
                  <a:lnTo>
                    <a:pt x="1325" y="1737"/>
                  </a:lnTo>
                  <a:lnTo>
                    <a:pt x="1318" y="1736"/>
                  </a:lnTo>
                  <a:lnTo>
                    <a:pt x="1311" y="1733"/>
                  </a:lnTo>
                  <a:lnTo>
                    <a:pt x="1306" y="1733"/>
                  </a:lnTo>
                  <a:lnTo>
                    <a:pt x="1305" y="1735"/>
                  </a:lnTo>
                  <a:lnTo>
                    <a:pt x="1305" y="1739"/>
                  </a:lnTo>
                  <a:lnTo>
                    <a:pt x="1309" y="1751"/>
                  </a:lnTo>
                  <a:lnTo>
                    <a:pt x="1311" y="1754"/>
                  </a:lnTo>
                  <a:lnTo>
                    <a:pt x="1314" y="1755"/>
                  </a:lnTo>
                  <a:lnTo>
                    <a:pt x="1320" y="1755"/>
                  </a:lnTo>
                  <a:lnTo>
                    <a:pt x="1321" y="1754"/>
                  </a:lnTo>
                  <a:lnTo>
                    <a:pt x="1324" y="1754"/>
                  </a:lnTo>
                  <a:lnTo>
                    <a:pt x="1325" y="1755"/>
                  </a:lnTo>
                  <a:lnTo>
                    <a:pt x="1325" y="1757"/>
                  </a:lnTo>
                  <a:lnTo>
                    <a:pt x="1321" y="1765"/>
                  </a:lnTo>
                  <a:lnTo>
                    <a:pt x="1316" y="1773"/>
                  </a:lnTo>
                  <a:lnTo>
                    <a:pt x="1309" y="1780"/>
                  </a:lnTo>
                  <a:lnTo>
                    <a:pt x="1303" y="1787"/>
                  </a:lnTo>
                  <a:lnTo>
                    <a:pt x="1298" y="1796"/>
                  </a:lnTo>
                  <a:lnTo>
                    <a:pt x="1284" y="1810"/>
                  </a:lnTo>
                  <a:lnTo>
                    <a:pt x="1280" y="1813"/>
                  </a:lnTo>
                  <a:lnTo>
                    <a:pt x="1279" y="1817"/>
                  </a:lnTo>
                  <a:lnTo>
                    <a:pt x="1279" y="1824"/>
                  </a:lnTo>
                  <a:lnTo>
                    <a:pt x="1283" y="1825"/>
                  </a:lnTo>
                  <a:lnTo>
                    <a:pt x="1290" y="1825"/>
                  </a:lnTo>
                  <a:lnTo>
                    <a:pt x="1296" y="1827"/>
                  </a:lnTo>
                  <a:lnTo>
                    <a:pt x="1301" y="1827"/>
                  </a:lnTo>
                  <a:lnTo>
                    <a:pt x="1301" y="1831"/>
                  </a:lnTo>
                  <a:lnTo>
                    <a:pt x="1299" y="1839"/>
                  </a:lnTo>
                  <a:lnTo>
                    <a:pt x="1296" y="1846"/>
                  </a:lnTo>
                  <a:lnTo>
                    <a:pt x="1294" y="1851"/>
                  </a:lnTo>
                  <a:lnTo>
                    <a:pt x="1288" y="1857"/>
                  </a:lnTo>
                  <a:lnTo>
                    <a:pt x="1279" y="1865"/>
                  </a:lnTo>
                  <a:lnTo>
                    <a:pt x="1270" y="1873"/>
                  </a:lnTo>
                  <a:lnTo>
                    <a:pt x="1264" y="1879"/>
                  </a:lnTo>
                  <a:lnTo>
                    <a:pt x="1260" y="1884"/>
                  </a:lnTo>
                  <a:lnTo>
                    <a:pt x="1257" y="1891"/>
                  </a:lnTo>
                  <a:lnTo>
                    <a:pt x="1257" y="1899"/>
                  </a:lnTo>
                  <a:lnTo>
                    <a:pt x="1258" y="1906"/>
                  </a:lnTo>
                  <a:lnTo>
                    <a:pt x="1262" y="1914"/>
                  </a:lnTo>
                  <a:lnTo>
                    <a:pt x="1269" y="1924"/>
                  </a:lnTo>
                  <a:lnTo>
                    <a:pt x="1279" y="1932"/>
                  </a:lnTo>
                  <a:lnTo>
                    <a:pt x="1287" y="1936"/>
                  </a:lnTo>
                  <a:lnTo>
                    <a:pt x="1295" y="1939"/>
                  </a:lnTo>
                  <a:lnTo>
                    <a:pt x="1305" y="1940"/>
                  </a:lnTo>
                  <a:lnTo>
                    <a:pt x="1313" y="1940"/>
                  </a:lnTo>
                  <a:lnTo>
                    <a:pt x="1314" y="1943"/>
                  </a:lnTo>
                  <a:lnTo>
                    <a:pt x="1310" y="1946"/>
                  </a:lnTo>
                  <a:lnTo>
                    <a:pt x="1291" y="1951"/>
                  </a:lnTo>
                  <a:lnTo>
                    <a:pt x="1286" y="1953"/>
                  </a:lnTo>
                  <a:lnTo>
                    <a:pt x="1281" y="1954"/>
                  </a:lnTo>
                  <a:lnTo>
                    <a:pt x="1273" y="1955"/>
                  </a:lnTo>
                  <a:lnTo>
                    <a:pt x="1265" y="1958"/>
                  </a:lnTo>
                  <a:lnTo>
                    <a:pt x="1257" y="1958"/>
                  </a:lnTo>
                  <a:lnTo>
                    <a:pt x="1250" y="1957"/>
                  </a:lnTo>
                  <a:lnTo>
                    <a:pt x="1240" y="1954"/>
                  </a:lnTo>
                  <a:lnTo>
                    <a:pt x="1234" y="1950"/>
                  </a:lnTo>
                  <a:lnTo>
                    <a:pt x="1228" y="1949"/>
                  </a:lnTo>
                  <a:lnTo>
                    <a:pt x="1227" y="1949"/>
                  </a:lnTo>
                  <a:lnTo>
                    <a:pt x="1228" y="1947"/>
                  </a:lnTo>
                  <a:lnTo>
                    <a:pt x="1229" y="1944"/>
                  </a:lnTo>
                  <a:lnTo>
                    <a:pt x="1236" y="1938"/>
                  </a:lnTo>
                  <a:lnTo>
                    <a:pt x="1242" y="1933"/>
                  </a:lnTo>
                  <a:lnTo>
                    <a:pt x="1244" y="1931"/>
                  </a:lnTo>
                  <a:lnTo>
                    <a:pt x="1246" y="1927"/>
                  </a:lnTo>
                  <a:lnTo>
                    <a:pt x="1246" y="1924"/>
                  </a:lnTo>
                  <a:lnTo>
                    <a:pt x="1244" y="1922"/>
                  </a:lnTo>
                  <a:lnTo>
                    <a:pt x="1243" y="1920"/>
                  </a:lnTo>
                  <a:lnTo>
                    <a:pt x="1242" y="1918"/>
                  </a:lnTo>
                  <a:lnTo>
                    <a:pt x="1239" y="1918"/>
                  </a:lnTo>
                  <a:lnTo>
                    <a:pt x="1238" y="1920"/>
                  </a:lnTo>
                  <a:lnTo>
                    <a:pt x="1235" y="1925"/>
                  </a:lnTo>
                  <a:lnTo>
                    <a:pt x="1234" y="1932"/>
                  </a:lnTo>
                  <a:lnTo>
                    <a:pt x="1231" y="1938"/>
                  </a:lnTo>
                  <a:lnTo>
                    <a:pt x="1225" y="1943"/>
                  </a:lnTo>
                  <a:lnTo>
                    <a:pt x="1223" y="1943"/>
                  </a:lnTo>
                  <a:lnTo>
                    <a:pt x="1220" y="1942"/>
                  </a:lnTo>
                  <a:lnTo>
                    <a:pt x="1216" y="1940"/>
                  </a:lnTo>
                  <a:lnTo>
                    <a:pt x="1213" y="1936"/>
                  </a:lnTo>
                  <a:lnTo>
                    <a:pt x="1208" y="1931"/>
                  </a:lnTo>
                  <a:lnTo>
                    <a:pt x="1203" y="1928"/>
                  </a:lnTo>
                  <a:lnTo>
                    <a:pt x="1198" y="1924"/>
                  </a:lnTo>
                  <a:lnTo>
                    <a:pt x="1194" y="1917"/>
                  </a:lnTo>
                  <a:lnTo>
                    <a:pt x="1193" y="1907"/>
                  </a:lnTo>
                  <a:lnTo>
                    <a:pt x="1193" y="1899"/>
                  </a:lnTo>
                  <a:lnTo>
                    <a:pt x="1190" y="1894"/>
                  </a:lnTo>
                  <a:lnTo>
                    <a:pt x="1188" y="1892"/>
                  </a:lnTo>
                  <a:lnTo>
                    <a:pt x="1183" y="1890"/>
                  </a:lnTo>
                  <a:lnTo>
                    <a:pt x="1180" y="1887"/>
                  </a:lnTo>
                  <a:lnTo>
                    <a:pt x="1179" y="1884"/>
                  </a:lnTo>
                  <a:lnTo>
                    <a:pt x="1179" y="1883"/>
                  </a:lnTo>
                  <a:lnTo>
                    <a:pt x="1180" y="1880"/>
                  </a:lnTo>
                  <a:lnTo>
                    <a:pt x="1186" y="1875"/>
                  </a:lnTo>
                  <a:lnTo>
                    <a:pt x="1187" y="1872"/>
                  </a:lnTo>
                  <a:lnTo>
                    <a:pt x="1187" y="1869"/>
                  </a:lnTo>
                  <a:lnTo>
                    <a:pt x="1186" y="1866"/>
                  </a:lnTo>
                  <a:lnTo>
                    <a:pt x="1183" y="1865"/>
                  </a:lnTo>
                  <a:lnTo>
                    <a:pt x="1182" y="1865"/>
                  </a:lnTo>
                  <a:lnTo>
                    <a:pt x="1176" y="1862"/>
                  </a:lnTo>
                  <a:lnTo>
                    <a:pt x="1175" y="1861"/>
                  </a:lnTo>
                  <a:lnTo>
                    <a:pt x="1173" y="1858"/>
                  </a:lnTo>
                  <a:lnTo>
                    <a:pt x="1175" y="1851"/>
                  </a:lnTo>
                  <a:lnTo>
                    <a:pt x="1177" y="1843"/>
                  </a:lnTo>
                  <a:lnTo>
                    <a:pt x="1180" y="1836"/>
                  </a:lnTo>
                  <a:lnTo>
                    <a:pt x="1183" y="1832"/>
                  </a:lnTo>
                  <a:lnTo>
                    <a:pt x="1183" y="1829"/>
                  </a:lnTo>
                  <a:lnTo>
                    <a:pt x="1182" y="1827"/>
                  </a:lnTo>
                  <a:lnTo>
                    <a:pt x="1179" y="1822"/>
                  </a:lnTo>
                  <a:lnTo>
                    <a:pt x="1176" y="1814"/>
                  </a:lnTo>
                  <a:lnTo>
                    <a:pt x="1177" y="1807"/>
                  </a:lnTo>
                  <a:lnTo>
                    <a:pt x="1180" y="1801"/>
                  </a:lnTo>
                  <a:lnTo>
                    <a:pt x="1194" y="1781"/>
                  </a:lnTo>
                  <a:lnTo>
                    <a:pt x="1199" y="1772"/>
                  </a:lnTo>
                  <a:lnTo>
                    <a:pt x="1201" y="1765"/>
                  </a:lnTo>
                  <a:lnTo>
                    <a:pt x="1199" y="1758"/>
                  </a:lnTo>
                  <a:lnTo>
                    <a:pt x="1197" y="1747"/>
                  </a:lnTo>
                  <a:lnTo>
                    <a:pt x="1195" y="1736"/>
                  </a:lnTo>
                  <a:lnTo>
                    <a:pt x="1197" y="1728"/>
                  </a:lnTo>
                  <a:lnTo>
                    <a:pt x="1199" y="1720"/>
                  </a:lnTo>
                  <a:lnTo>
                    <a:pt x="1202" y="1709"/>
                  </a:lnTo>
                  <a:lnTo>
                    <a:pt x="1202" y="1699"/>
                  </a:lnTo>
                  <a:lnTo>
                    <a:pt x="1197" y="1694"/>
                  </a:lnTo>
                  <a:lnTo>
                    <a:pt x="1195" y="1691"/>
                  </a:lnTo>
                  <a:lnTo>
                    <a:pt x="1195" y="1684"/>
                  </a:lnTo>
                  <a:lnTo>
                    <a:pt x="1197" y="1683"/>
                  </a:lnTo>
                  <a:lnTo>
                    <a:pt x="1198" y="1680"/>
                  </a:lnTo>
                  <a:lnTo>
                    <a:pt x="1201" y="1679"/>
                  </a:lnTo>
                  <a:lnTo>
                    <a:pt x="1202" y="1677"/>
                  </a:lnTo>
                  <a:lnTo>
                    <a:pt x="1203" y="1674"/>
                  </a:lnTo>
                  <a:lnTo>
                    <a:pt x="1203" y="1669"/>
                  </a:lnTo>
                  <a:lnTo>
                    <a:pt x="1205" y="1659"/>
                  </a:lnTo>
                  <a:lnTo>
                    <a:pt x="1209" y="1650"/>
                  </a:lnTo>
                  <a:lnTo>
                    <a:pt x="1213" y="1643"/>
                  </a:lnTo>
                  <a:lnTo>
                    <a:pt x="1217" y="1628"/>
                  </a:lnTo>
                  <a:lnTo>
                    <a:pt x="1223" y="1613"/>
                  </a:lnTo>
                  <a:lnTo>
                    <a:pt x="1224" y="1605"/>
                  </a:lnTo>
                  <a:lnTo>
                    <a:pt x="1223" y="1595"/>
                  </a:lnTo>
                  <a:lnTo>
                    <a:pt x="1220" y="1585"/>
                  </a:lnTo>
                  <a:lnTo>
                    <a:pt x="1219" y="1580"/>
                  </a:lnTo>
                  <a:lnTo>
                    <a:pt x="1219" y="1579"/>
                  </a:lnTo>
                  <a:lnTo>
                    <a:pt x="1224" y="1573"/>
                  </a:lnTo>
                  <a:lnTo>
                    <a:pt x="1227" y="1572"/>
                  </a:lnTo>
                  <a:lnTo>
                    <a:pt x="1228" y="1569"/>
                  </a:lnTo>
                  <a:lnTo>
                    <a:pt x="1228" y="1566"/>
                  </a:lnTo>
                  <a:lnTo>
                    <a:pt x="1225" y="1561"/>
                  </a:lnTo>
                  <a:lnTo>
                    <a:pt x="1225" y="1557"/>
                  </a:lnTo>
                  <a:lnTo>
                    <a:pt x="1228" y="1555"/>
                  </a:lnTo>
                  <a:lnTo>
                    <a:pt x="1231" y="1553"/>
                  </a:lnTo>
                  <a:lnTo>
                    <a:pt x="1236" y="1550"/>
                  </a:lnTo>
                  <a:lnTo>
                    <a:pt x="1239" y="1547"/>
                  </a:lnTo>
                  <a:lnTo>
                    <a:pt x="1240" y="1542"/>
                  </a:lnTo>
                  <a:lnTo>
                    <a:pt x="1240" y="1532"/>
                  </a:lnTo>
                  <a:lnTo>
                    <a:pt x="1238" y="1521"/>
                  </a:lnTo>
                  <a:lnTo>
                    <a:pt x="1236" y="1510"/>
                  </a:lnTo>
                  <a:lnTo>
                    <a:pt x="1238" y="1496"/>
                  </a:lnTo>
                  <a:lnTo>
                    <a:pt x="1239" y="1481"/>
                  </a:lnTo>
                  <a:lnTo>
                    <a:pt x="1240" y="1463"/>
                  </a:lnTo>
                  <a:lnTo>
                    <a:pt x="1242" y="1448"/>
                  </a:lnTo>
                  <a:lnTo>
                    <a:pt x="1243" y="1436"/>
                  </a:lnTo>
                  <a:lnTo>
                    <a:pt x="1243" y="1411"/>
                  </a:lnTo>
                  <a:lnTo>
                    <a:pt x="1239" y="1400"/>
                  </a:lnTo>
                  <a:lnTo>
                    <a:pt x="1231" y="1387"/>
                  </a:lnTo>
                  <a:lnTo>
                    <a:pt x="1214" y="1374"/>
                  </a:lnTo>
                  <a:lnTo>
                    <a:pt x="1208" y="1369"/>
                  </a:lnTo>
                  <a:lnTo>
                    <a:pt x="1202" y="1365"/>
                  </a:lnTo>
                  <a:lnTo>
                    <a:pt x="1198" y="1362"/>
                  </a:lnTo>
                  <a:lnTo>
                    <a:pt x="1193" y="1361"/>
                  </a:lnTo>
                  <a:lnTo>
                    <a:pt x="1182" y="1357"/>
                  </a:lnTo>
                  <a:lnTo>
                    <a:pt x="1172" y="1350"/>
                  </a:lnTo>
                  <a:lnTo>
                    <a:pt x="1164" y="1342"/>
                  </a:lnTo>
                  <a:lnTo>
                    <a:pt x="1160" y="1332"/>
                  </a:lnTo>
                  <a:lnTo>
                    <a:pt x="1157" y="1315"/>
                  </a:lnTo>
                  <a:lnTo>
                    <a:pt x="1150" y="1300"/>
                  </a:lnTo>
                  <a:lnTo>
                    <a:pt x="1146" y="1287"/>
                  </a:lnTo>
                  <a:lnTo>
                    <a:pt x="1143" y="1277"/>
                  </a:lnTo>
                  <a:lnTo>
                    <a:pt x="1138" y="1266"/>
                  </a:lnTo>
                  <a:lnTo>
                    <a:pt x="1132" y="1254"/>
                  </a:lnTo>
                  <a:lnTo>
                    <a:pt x="1128" y="1243"/>
                  </a:lnTo>
                  <a:lnTo>
                    <a:pt x="1127" y="1233"/>
                  </a:lnTo>
                  <a:lnTo>
                    <a:pt x="1124" y="1226"/>
                  </a:lnTo>
                  <a:lnTo>
                    <a:pt x="1104" y="1210"/>
                  </a:lnTo>
                  <a:lnTo>
                    <a:pt x="1100" y="1203"/>
                  </a:lnTo>
                  <a:lnTo>
                    <a:pt x="1100" y="1191"/>
                  </a:lnTo>
                  <a:lnTo>
                    <a:pt x="1102" y="1180"/>
                  </a:lnTo>
                  <a:lnTo>
                    <a:pt x="1106" y="1170"/>
                  </a:lnTo>
                  <a:lnTo>
                    <a:pt x="1108" y="1162"/>
                  </a:lnTo>
                  <a:lnTo>
                    <a:pt x="1106" y="1152"/>
                  </a:lnTo>
                  <a:lnTo>
                    <a:pt x="1105" y="1141"/>
                  </a:lnTo>
                  <a:lnTo>
                    <a:pt x="1104" y="1135"/>
                  </a:lnTo>
                  <a:lnTo>
                    <a:pt x="1105" y="1128"/>
                  </a:lnTo>
                  <a:lnTo>
                    <a:pt x="1109" y="1118"/>
                  </a:lnTo>
                  <a:lnTo>
                    <a:pt x="1115" y="1110"/>
                  </a:lnTo>
                  <a:lnTo>
                    <a:pt x="1120" y="1104"/>
                  </a:lnTo>
                  <a:lnTo>
                    <a:pt x="1126" y="1100"/>
                  </a:lnTo>
                  <a:lnTo>
                    <a:pt x="1132" y="1094"/>
                  </a:lnTo>
                  <a:lnTo>
                    <a:pt x="1138" y="1089"/>
                  </a:lnTo>
                  <a:lnTo>
                    <a:pt x="1142" y="1087"/>
                  </a:lnTo>
                  <a:lnTo>
                    <a:pt x="1145" y="1084"/>
                  </a:lnTo>
                  <a:lnTo>
                    <a:pt x="1146" y="1078"/>
                  </a:lnTo>
                  <a:lnTo>
                    <a:pt x="1147" y="1069"/>
                  </a:lnTo>
                  <a:lnTo>
                    <a:pt x="1150" y="1059"/>
                  </a:lnTo>
                  <a:lnTo>
                    <a:pt x="1152" y="1048"/>
                  </a:lnTo>
                  <a:lnTo>
                    <a:pt x="1150" y="1037"/>
                  </a:lnTo>
                  <a:lnTo>
                    <a:pt x="1147" y="1028"/>
                  </a:lnTo>
                  <a:lnTo>
                    <a:pt x="1145" y="1024"/>
                  </a:lnTo>
                  <a:lnTo>
                    <a:pt x="1142" y="1017"/>
                  </a:lnTo>
                  <a:lnTo>
                    <a:pt x="1138" y="1007"/>
                  </a:lnTo>
                  <a:lnTo>
                    <a:pt x="1132" y="999"/>
                  </a:lnTo>
                  <a:lnTo>
                    <a:pt x="1130" y="996"/>
                  </a:lnTo>
                  <a:lnTo>
                    <a:pt x="1116" y="996"/>
                  </a:lnTo>
                  <a:lnTo>
                    <a:pt x="1116" y="1004"/>
                  </a:lnTo>
                  <a:lnTo>
                    <a:pt x="1115" y="1007"/>
                  </a:lnTo>
                  <a:lnTo>
                    <a:pt x="1112" y="1011"/>
                  </a:lnTo>
                  <a:lnTo>
                    <a:pt x="1109" y="1014"/>
                  </a:lnTo>
                  <a:lnTo>
                    <a:pt x="1105" y="1017"/>
                  </a:lnTo>
                  <a:lnTo>
                    <a:pt x="1102" y="1017"/>
                  </a:lnTo>
                  <a:lnTo>
                    <a:pt x="1100" y="1015"/>
                  </a:lnTo>
                  <a:lnTo>
                    <a:pt x="1097" y="1013"/>
                  </a:lnTo>
                  <a:lnTo>
                    <a:pt x="1095" y="1010"/>
                  </a:lnTo>
                  <a:lnTo>
                    <a:pt x="1094" y="1009"/>
                  </a:lnTo>
                  <a:lnTo>
                    <a:pt x="1089" y="1006"/>
                  </a:lnTo>
                  <a:lnTo>
                    <a:pt x="1080" y="1003"/>
                  </a:lnTo>
                  <a:lnTo>
                    <a:pt x="1076" y="1000"/>
                  </a:lnTo>
                  <a:lnTo>
                    <a:pt x="1074" y="998"/>
                  </a:lnTo>
                  <a:lnTo>
                    <a:pt x="1069" y="992"/>
                  </a:lnTo>
                  <a:lnTo>
                    <a:pt x="1064" y="987"/>
                  </a:lnTo>
                  <a:lnTo>
                    <a:pt x="1053" y="978"/>
                  </a:lnTo>
                  <a:lnTo>
                    <a:pt x="1046" y="976"/>
                  </a:lnTo>
                  <a:lnTo>
                    <a:pt x="1039" y="972"/>
                  </a:lnTo>
                  <a:lnTo>
                    <a:pt x="1034" y="966"/>
                  </a:lnTo>
                  <a:lnTo>
                    <a:pt x="1033" y="956"/>
                  </a:lnTo>
                  <a:lnTo>
                    <a:pt x="1030" y="943"/>
                  </a:lnTo>
                  <a:lnTo>
                    <a:pt x="1026" y="935"/>
                  </a:lnTo>
                  <a:lnTo>
                    <a:pt x="1020" y="929"/>
                  </a:lnTo>
                  <a:lnTo>
                    <a:pt x="1018" y="928"/>
                  </a:lnTo>
                  <a:lnTo>
                    <a:pt x="1015" y="925"/>
                  </a:lnTo>
                  <a:lnTo>
                    <a:pt x="1011" y="924"/>
                  </a:lnTo>
                  <a:lnTo>
                    <a:pt x="1008" y="922"/>
                  </a:lnTo>
                  <a:lnTo>
                    <a:pt x="1004" y="922"/>
                  </a:lnTo>
                  <a:lnTo>
                    <a:pt x="1001" y="924"/>
                  </a:lnTo>
                  <a:lnTo>
                    <a:pt x="997" y="924"/>
                  </a:lnTo>
                  <a:lnTo>
                    <a:pt x="990" y="922"/>
                  </a:lnTo>
                  <a:lnTo>
                    <a:pt x="985" y="918"/>
                  </a:lnTo>
                  <a:lnTo>
                    <a:pt x="979" y="917"/>
                  </a:lnTo>
                  <a:lnTo>
                    <a:pt x="972" y="915"/>
                  </a:lnTo>
                  <a:lnTo>
                    <a:pt x="956" y="902"/>
                  </a:lnTo>
                  <a:lnTo>
                    <a:pt x="951" y="896"/>
                  </a:lnTo>
                  <a:lnTo>
                    <a:pt x="948" y="892"/>
                  </a:lnTo>
                  <a:lnTo>
                    <a:pt x="945" y="889"/>
                  </a:lnTo>
                  <a:lnTo>
                    <a:pt x="942" y="885"/>
                  </a:lnTo>
                  <a:lnTo>
                    <a:pt x="940" y="883"/>
                  </a:lnTo>
                  <a:lnTo>
                    <a:pt x="931" y="880"/>
                  </a:lnTo>
                  <a:lnTo>
                    <a:pt x="927" y="880"/>
                  </a:lnTo>
                  <a:lnTo>
                    <a:pt x="922" y="883"/>
                  </a:lnTo>
                  <a:lnTo>
                    <a:pt x="919" y="885"/>
                  </a:lnTo>
                  <a:lnTo>
                    <a:pt x="918" y="889"/>
                  </a:lnTo>
                  <a:lnTo>
                    <a:pt x="915" y="893"/>
                  </a:lnTo>
                  <a:lnTo>
                    <a:pt x="912" y="896"/>
                  </a:lnTo>
                  <a:lnTo>
                    <a:pt x="910" y="896"/>
                  </a:lnTo>
                  <a:lnTo>
                    <a:pt x="907" y="895"/>
                  </a:lnTo>
                  <a:lnTo>
                    <a:pt x="894" y="883"/>
                  </a:lnTo>
                  <a:lnTo>
                    <a:pt x="890" y="881"/>
                  </a:lnTo>
                  <a:lnTo>
                    <a:pt x="884" y="883"/>
                  </a:lnTo>
                  <a:lnTo>
                    <a:pt x="864" y="885"/>
                  </a:lnTo>
                  <a:lnTo>
                    <a:pt x="858" y="883"/>
                  </a:lnTo>
                  <a:lnTo>
                    <a:pt x="849" y="869"/>
                  </a:lnTo>
                  <a:lnTo>
                    <a:pt x="847" y="861"/>
                  </a:lnTo>
                  <a:lnTo>
                    <a:pt x="847" y="856"/>
                  </a:lnTo>
                  <a:lnTo>
                    <a:pt x="844" y="848"/>
                  </a:lnTo>
                  <a:lnTo>
                    <a:pt x="837" y="843"/>
                  </a:lnTo>
                  <a:lnTo>
                    <a:pt x="827" y="839"/>
                  </a:lnTo>
                  <a:lnTo>
                    <a:pt x="818" y="836"/>
                  </a:lnTo>
                  <a:lnTo>
                    <a:pt x="810" y="835"/>
                  </a:lnTo>
                  <a:lnTo>
                    <a:pt x="804" y="832"/>
                  </a:lnTo>
                  <a:lnTo>
                    <a:pt x="799" y="825"/>
                  </a:lnTo>
                  <a:lnTo>
                    <a:pt x="795" y="817"/>
                  </a:lnTo>
                  <a:lnTo>
                    <a:pt x="792" y="809"/>
                  </a:lnTo>
                  <a:lnTo>
                    <a:pt x="793" y="803"/>
                  </a:lnTo>
                  <a:lnTo>
                    <a:pt x="793" y="798"/>
                  </a:lnTo>
                  <a:lnTo>
                    <a:pt x="792" y="789"/>
                  </a:lnTo>
                  <a:lnTo>
                    <a:pt x="788" y="781"/>
                  </a:lnTo>
                  <a:lnTo>
                    <a:pt x="788" y="780"/>
                  </a:lnTo>
                  <a:lnTo>
                    <a:pt x="781" y="773"/>
                  </a:lnTo>
                  <a:lnTo>
                    <a:pt x="778" y="769"/>
                  </a:lnTo>
                  <a:lnTo>
                    <a:pt x="773" y="763"/>
                  </a:lnTo>
                  <a:lnTo>
                    <a:pt x="767" y="761"/>
                  </a:lnTo>
                  <a:lnTo>
                    <a:pt x="763" y="758"/>
                  </a:lnTo>
                  <a:lnTo>
                    <a:pt x="759" y="751"/>
                  </a:lnTo>
                  <a:lnTo>
                    <a:pt x="745" y="732"/>
                  </a:lnTo>
                  <a:lnTo>
                    <a:pt x="740" y="722"/>
                  </a:lnTo>
                  <a:lnTo>
                    <a:pt x="734" y="715"/>
                  </a:lnTo>
                  <a:lnTo>
                    <a:pt x="728" y="707"/>
                  </a:lnTo>
                  <a:lnTo>
                    <a:pt x="718" y="698"/>
                  </a:lnTo>
                  <a:lnTo>
                    <a:pt x="702" y="678"/>
                  </a:lnTo>
                  <a:lnTo>
                    <a:pt x="698" y="670"/>
                  </a:lnTo>
                  <a:lnTo>
                    <a:pt x="692" y="654"/>
                  </a:lnTo>
                  <a:lnTo>
                    <a:pt x="689" y="648"/>
                  </a:lnTo>
                  <a:lnTo>
                    <a:pt x="685" y="648"/>
                  </a:lnTo>
                  <a:lnTo>
                    <a:pt x="683" y="650"/>
                  </a:lnTo>
                  <a:lnTo>
                    <a:pt x="677" y="656"/>
                  </a:lnTo>
                  <a:lnTo>
                    <a:pt x="678" y="663"/>
                  </a:lnTo>
                  <a:lnTo>
                    <a:pt x="684" y="670"/>
                  </a:lnTo>
                  <a:lnTo>
                    <a:pt x="691" y="678"/>
                  </a:lnTo>
                  <a:lnTo>
                    <a:pt x="696" y="685"/>
                  </a:lnTo>
                  <a:lnTo>
                    <a:pt x="700" y="693"/>
                  </a:lnTo>
                  <a:lnTo>
                    <a:pt x="706" y="703"/>
                  </a:lnTo>
                  <a:lnTo>
                    <a:pt x="722" y="722"/>
                  </a:lnTo>
                  <a:lnTo>
                    <a:pt x="725" y="732"/>
                  </a:lnTo>
                  <a:lnTo>
                    <a:pt x="726" y="740"/>
                  </a:lnTo>
                  <a:lnTo>
                    <a:pt x="729" y="747"/>
                  </a:lnTo>
                  <a:lnTo>
                    <a:pt x="734" y="751"/>
                  </a:lnTo>
                  <a:lnTo>
                    <a:pt x="748" y="765"/>
                  </a:lnTo>
                  <a:lnTo>
                    <a:pt x="751" y="772"/>
                  </a:lnTo>
                  <a:lnTo>
                    <a:pt x="748" y="778"/>
                  </a:lnTo>
                  <a:lnTo>
                    <a:pt x="743" y="781"/>
                  </a:lnTo>
                  <a:lnTo>
                    <a:pt x="737" y="778"/>
                  </a:lnTo>
                  <a:lnTo>
                    <a:pt x="732" y="773"/>
                  </a:lnTo>
                  <a:lnTo>
                    <a:pt x="728" y="767"/>
                  </a:lnTo>
                  <a:lnTo>
                    <a:pt x="725" y="765"/>
                  </a:lnTo>
                  <a:lnTo>
                    <a:pt x="724" y="765"/>
                  </a:lnTo>
                  <a:lnTo>
                    <a:pt x="715" y="761"/>
                  </a:lnTo>
                  <a:lnTo>
                    <a:pt x="713" y="755"/>
                  </a:lnTo>
                  <a:lnTo>
                    <a:pt x="713" y="752"/>
                  </a:lnTo>
                  <a:lnTo>
                    <a:pt x="710" y="745"/>
                  </a:lnTo>
                  <a:lnTo>
                    <a:pt x="703" y="737"/>
                  </a:lnTo>
                  <a:lnTo>
                    <a:pt x="696" y="728"/>
                  </a:lnTo>
                  <a:lnTo>
                    <a:pt x="693" y="724"/>
                  </a:lnTo>
                  <a:lnTo>
                    <a:pt x="688" y="721"/>
                  </a:lnTo>
                  <a:lnTo>
                    <a:pt x="683" y="721"/>
                  </a:lnTo>
                  <a:lnTo>
                    <a:pt x="680" y="722"/>
                  </a:lnTo>
                  <a:lnTo>
                    <a:pt x="673" y="722"/>
                  </a:lnTo>
                  <a:lnTo>
                    <a:pt x="672" y="721"/>
                  </a:lnTo>
                  <a:lnTo>
                    <a:pt x="672" y="715"/>
                  </a:lnTo>
                  <a:lnTo>
                    <a:pt x="676" y="707"/>
                  </a:lnTo>
                  <a:lnTo>
                    <a:pt x="678" y="704"/>
                  </a:lnTo>
                  <a:lnTo>
                    <a:pt x="681" y="699"/>
                  </a:lnTo>
                  <a:lnTo>
                    <a:pt x="681" y="696"/>
                  </a:lnTo>
                  <a:lnTo>
                    <a:pt x="680" y="693"/>
                  </a:lnTo>
                  <a:lnTo>
                    <a:pt x="674" y="688"/>
                  </a:lnTo>
                  <a:lnTo>
                    <a:pt x="670" y="685"/>
                  </a:lnTo>
                  <a:lnTo>
                    <a:pt x="667" y="684"/>
                  </a:lnTo>
                  <a:lnTo>
                    <a:pt x="663" y="680"/>
                  </a:lnTo>
                  <a:lnTo>
                    <a:pt x="659" y="670"/>
                  </a:lnTo>
                  <a:lnTo>
                    <a:pt x="654" y="659"/>
                  </a:lnTo>
                  <a:lnTo>
                    <a:pt x="650" y="647"/>
                  </a:lnTo>
                  <a:lnTo>
                    <a:pt x="644" y="635"/>
                  </a:lnTo>
                  <a:lnTo>
                    <a:pt x="636" y="619"/>
                  </a:lnTo>
                  <a:lnTo>
                    <a:pt x="628" y="611"/>
                  </a:lnTo>
                  <a:lnTo>
                    <a:pt x="620" y="608"/>
                  </a:lnTo>
                  <a:lnTo>
                    <a:pt x="611" y="607"/>
                  </a:lnTo>
                  <a:lnTo>
                    <a:pt x="602" y="604"/>
                  </a:lnTo>
                  <a:lnTo>
                    <a:pt x="594" y="600"/>
                  </a:lnTo>
                  <a:lnTo>
                    <a:pt x="587" y="596"/>
                  </a:lnTo>
                  <a:lnTo>
                    <a:pt x="584" y="591"/>
                  </a:lnTo>
                  <a:lnTo>
                    <a:pt x="583" y="581"/>
                  </a:lnTo>
                  <a:lnTo>
                    <a:pt x="577" y="559"/>
                  </a:lnTo>
                  <a:lnTo>
                    <a:pt x="572" y="550"/>
                  </a:lnTo>
                  <a:lnTo>
                    <a:pt x="564" y="537"/>
                  </a:lnTo>
                  <a:lnTo>
                    <a:pt x="558" y="524"/>
                  </a:lnTo>
                  <a:lnTo>
                    <a:pt x="554" y="510"/>
                  </a:lnTo>
                  <a:lnTo>
                    <a:pt x="553" y="497"/>
                  </a:lnTo>
                  <a:lnTo>
                    <a:pt x="554" y="487"/>
                  </a:lnTo>
                  <a:lnTo>
                    <a:pt x="554" y="474"/>
                  </a:lnTo>
                  <a:lnTo>
                    <a:pt x="555" y="459"/>
                  </a:lnTo>
                  <a:lnTo>
                    <a:pt x="557" y="448"/>
                  </a:lnTo>
                  <a:lnTo>
                    <a:pt x="557" y="440"/>
                  </a:lnTo>
                  <a:lnTo>
                    <a:pt x="555" y="432"/>
                  </a:lnTo>
                  <a:lnTo>
                    <a:pt x="553" y="422"/>
                  </a:lnTo>
                  <a:lnTo>
                    <a:pt x="550" y="415"/>
                  </a:lnTo>
                  <a:lnTo>
                    <a:pt x="549" y="410"/>
                  </a:lnTo>
                  <a:lnTo>
                    <a:pt x="549" y="407"/>
                  </a:lnTo>
                  <a:lnTo>
                    <a:pt x="544" y="395"/>
                  </a:lnTo>
                  <a:lnTo>
                    <a:pt x="542" y="393"/>
                  </a:lnTo>
                  <a:lnTo>
                    <a:pt x="538" y="391"/>
                  </a:lnTo>
                  <a:lnTo>
                    <a:pt x="529" y="386"/>
                  </a:lnTo>
                  <a:lnTo>
                    <a:pt x="523" y="381"/>
                  </a:lnTo>
                  <a:lnTo>
                    <a:pt x="514" y="380"/>
                  </a:lnTo>
                  <a:lnTo>
                    <a:pt x="508" y="377"/>
                  </a:lnTo>
                  <a:lnTo>
                    <a:pt x="503" y="370"/>
                  </a:lnTo>
                  <a:lnTo>
                    <a:pt x="502" y="360"/>
                  </a:lnTo>
                  <a:lnTo>
                    <a:pt x="503" y="352"/>
                  </a:lnTo>
                  <a:lnTo>
                    <a:pt x="503" y="345"/>
                  </a:lnTo>
                  <a:lnTo>
                    <a:pt x="499" y="337"/>
                  </a:lnTo>
                  <a:lnTo>
                    <a:pt x="495" y="332"/>
                  </a:lnTo>
                  <a:lnTo>
                    <a:pt x="490" y="329"/>
                  </a:lnTo>
                  <a:lnTo>
                    <a:pt x="486" y="326"/>
                  </a:lnTo>
                  <a:lnTo>
                    <a:pt x="480" y="319"/>
                  </a:lnTo>
                  <a:lnTo>
                    <a:pt x="475" y="311"/>
                  </a:lnTo>
                  <a:lnTo>
                    <a:pt x="472" y="303"/>
                  </a:lnTo>
                  <a:lnTo>
                    <a:pt x="471" y="300"/>
                  </a:lnTo>
                  <a:lnTo>
                    <a:pt x="466" y="296"/>
                  </a:lnTo>
                  <a:lnTo>
                    <a:pt x="462" y="296"/>
                  </a:lnTo>
                  <a:lnTo>
                    <a:pt x="462" y="299"/>
                  </a:lnTo>
                  <a:lnTo>
                    <a:pt x="464" y="302"/>
                  </a:lnTo>
                  <a:lnTo>
                    <a:pt x="464" y="313"/>
                  </a:lnTo>
                  <a:lnTo>
                    <a:pt x="465" y="315"/>
                  </a:lnTo>
                  <a:lnTo>
                    <a:pt x="471" y="321"/>
                  </a:lnTo>
                  <a:lnTo>
                    <a:pt x="473" y="329"/>
                  </a:lnTo>
                  <a:lnTo>
                    <a:pt x="473" y="336"/>
                  </a:lnTo>
                  <a:lnTo>
                    <a:pt x="472" y="341"/>
                  </a:lnTo>
                  <a:lnTo>
                    <a:pt x="468" y="341"/>
                  </a:lnTo>
                  <a:lnTo>
                    <a:pt x="462" y="339"/>
                  </a:lnTo>
                  <a:lnTo>
                    <a:pt x="456" y="333"/>
                  </a:lnTo>
                  <a:lnTo>
                    <a:pt x="447" y="328"/>
                  </a:lnTo>
                  <a:lnTo>
                    <a:pt x="442" y="322"/>
                  </a:lnTo>
                  <a:lnTo>
                    <a:pt x="441" y="313"/>
                  </a:lnTo>
                  <a:lnTo>
                    <a:pt x="439" y="304"/>
                  </a:lnTo>
                  <a:lnTo>
                    <a:pt x="441" y="295"/>
                  </a:lnTo>
                  <a:lnTo>
                    <a:pt x="441" y="289"/>
                  </a:lnTo>
                  <a:lnTo>
                    <a:pt x="438" y="284"/>
                  </a:lnTo>
                  <a:lnTo>
                    <a:pt x="432" y="281"/>
                  </a:lnTo>
                  <a:lnTo>
                    <a:pt x="425" y="278"/>
                  </a:lnTo>
                  <a:lnTo>
                    <a:pt x="419" y="277"/>
                  </a:lnTo>
                  <a:lnTo>
                    <a:pt x="412" y="277"/>
                  </a:lnTo>
                  <a:lnTo>
                    <a:pt x="406" y="271"/>
                  </a:lnTo>
                  <a:lnTo>
                    <a:pt x="406" y="267"/>
                  </a:lnTo>
                  <a:lnTo>
                    <a:pt x="405" y="262"/>
                  </a:lnTo>
                  <a:lnTo>
                    <a:pt x="401" y="251"/>
                  </a:lnTo>
                  <a:lnTo>
                    <a:pt x="394" y="243"/>
                  </a:lnTo>
                  <a:lnTo>
                    <a:pt x="386" y="237"/>
                  </a:lnTo>
                  <a:lnTo>
                    <a:pt x="372" y="234"/>
                  </a:lnTo>
                  <a:lnTo>
                    <a:pt x="360" y="232"/>
                  </a:lnTo>
                  <a:lnTo>
                    <a:pt x="346" y="228"/>
                  </a:lnTo>
                  <a:lnTo>
                    <a:pt x="334" y="225"/>
                  </a:lnTo>
                  <a:lnTo>
                    <a:pt x="324" y="223"/>
                  </a:lnTo>
                  <a:lnTo>
                    <a:pt x="317" y="222"/>
                  </a:lnTo>
                  <a:lnTo>
                    <a:pt x="304" y="214"/>
                  </a:lnTo>
                  <a:lnTo>
                    <a:pt x="297" y="211"/>
                  </a:lnTo>
                  <a:lnTo>
                    <a:pt x="286" y="214"/>
                  </a:lnTo>
                  <a:lnTo>
                    <a:pt x="272" y="206"/>
                  </a:lnTo>
                  <a:lnTo>
                    <a:pt x="267" y="204"/>
                  </a:lnTo>
                  <a:lnTo>
                    <a:pt x="263" y="207"/>
                  </a:lnTo>
                  <a:lnTo>
                    <a:pt x="261" y="214"/>
                  </a:lnTo>
                  <a:lnTo>
                    <a:pt x="257" y="222"/>
                  </a:lnTo>
                  <a:lnTo>
                    <a:pt x="252" y="230"/>
                  </a:lnTo>
                  <a:lnTo>
                    <a:pt x="244" y="233"/>
                  </a:lnTo>
                  <a:lnTo>
                    <a:pt x="237" y="230"/>
                  </a:lnTo>
                  <a:lnTo>
                    <a:pt x="230" y="226"/>
                  </a:lnTo>
                  <a:lnTo>
                    <a:pt x="226" y="228"/>
                  </a:lnTo>
                  <a:lnTo>
                    <a:pt x="223" y="229"/>
                  </a:lnTo>
                  <a:lnTo>
                    <a:pt x="220" y="232"/>
                  </a:lnTo>
                  <a:lnTo>
                    <a:pt x="215" y="234"/>
                  </a:lnTo>
                  <a:lnTo>
                    <a:pt x="208" y="234"/>
                  </a:lnTo>
                  <a:lnTo>
                    <a:pt x="207" y="232"/>
                  </a:lnTo>
                  <a:lnTo>
                    <a:pt x="207" y="229"/>
                  </a:lnTo>
                  <a:lnTo>
                    <a:pt x="208" y="225"/>
                  </a:lnTo>
                  <a:lnTo>
                    <a:pt x="209" y="219"/>
                  </a:lnTo>
                  <a:lnTo>
                    <a:pt x="211" y="215"/>
                  </a:lnTo>
                  <a:lnTo>
                    <a:pt x="212" y="212"/>
                  </a:lnTo>
                  <a:lnTo>
                    <a:pt x="212" y="210"/>
                  </a:lnTo>
                  <a:lnTo>
                    <a:pt x="208" y="210"/>
                  </a:lnTo>
                  <a:lnTo>
                    <a:pt x="205" y="211"/>
                  </a:lnTo>
                  <a:lnTo>
                    <a:pt x="201" y="214"/>
                  </a:lnTo>
                  <a:lnTo>
                    <a:pt x="196" y="222"/>
                  </a:lnTo>
                  <a:lnTo>
                    <a:pt x="194" y="228"/>
                  </a:lnTo>
                  <a:lnTo>
                    <a:pt x="194" y="234"/>
                  </a:lnTo>
                  <a:lnTo>
                    <a:pt x="192" y="237"/>
                  </a:lnTo>
                  <a:lnTo>
                    <a:pt x="190" y="240"/>
                  </a:lnTo>
                  <a:lnTo>
                    <a:pt x="186" y="243"/>
                  </a:lnTo>
                  <a:lnTo>
                    <a:pt x="182" y="247"/>
                  </a:lnTo>
                  <a:lnTo>
                    <a:pt x="179" y="248"/>
                  </a:lnTo>
                  <a:lnTo>
                    <a:pt x="200" y="248"/>
                  </a:lnTo>
                  <a:lnTo>
                    <a:pt x="201" y="249"/>
                  </a:lnTo>
                  <a:lnTo>
                    <a:pt x="201" y="252"/>
                  </a:lnTo>
                  <a:lnTo>
                    <a:pt x="200" y="255"/>
                  </a:lnTo>
                  <a:lnTo>
                    <a:pt x="200" y="258"/>
                  </a:lnTo>
                  <a:lnTo>
                    <a:pt x="199" y="262"/>
                  </a:lnTo>
                  <a:lnTo>
                    <a:pt x="189" y="271"/>
                  </a:lnTo>
                  <a:lnTo>
                    <a:pt x="181" y="277"/>
                  </a:lnTo>
                  <a:lnTo>
                    <a:pt x="173" y="278"/>
                  </a:lnTo>
                  <a:lnTo>
                    <a:pt x="168" y="277"/>
                  </a:lnTo>
                  <a:lnTo>
                    <a:pt x="166" y="274"/>
                  </a:lnTo>
                  <a:lnTo>
                    <a:pt x="164" y="271"/>
                  </a:lnTo>
                  <a:lnTo>
                    <a:pt x="162" y="269"/>
                  </a:lnTo>
                  <a:lnTo>
                    <a:pt x="160" y="266"/>
                  </a:lnTo>
                  <a:lnTo>
                    <a:pt x="157" y="265"/>
                  </a:lnTo>
                  <a:lnTo>
                    <a:pt x="153" y="267"/>
                  </a:lnTo>
                  <a:lnTo>
                    <a:pt x="148" y="274"/>
                  </a:lnTo>
                  <a:lnTo>
                    <a:pt x="140" y="284"/>
                  </a:lnTo>
                  <a:lnTo>
                    <a:pt x="127" y="293"/>
                  </a:lnTo>
                  <a:lnTo>
                    <a:pt x="118" y="297"/>
                  </a:lnTo>
                  <a:lnTo>
                    <a:pt x="111" y="296"/>
                  </a:lnTo>
                  <a:lnTo>
                    <a:pt x="106" y="293"/>
                  </a:lnTo>
                  <a:lnTo>
                    <a:pt x="101" y="292"/>
                  </a:lnTo>
                  <a:lnTo>
                    <a:pt x="97" y="292"/>
                  </a:lnTo>
                  <a:lnTo>
                    <a:pt x="89" y="296"/>
                  </a:lnTo>
                  <a:lnTo>
                    <a:pt x="77" y="302"/>
                  </a:lnTo>
                  <a:lnTo>
                    <a:pt x="63" y="306"/>
                  </a:lnTo>
                  <a:lnTo>
                    <a:pt x="54" y="308"/>
                  </a:lnTo>
                  <a:lnTo>
                    <a:pt x="51" y="308"/>
                  </a:lnTo>
                  <a:lnTo>
                    <a:pt x="48" y="307"/>
                  </a:lnTo>
                  <a:lnTo>
                    <a:pt x="47" y="304"/>
                  </a:lnTo>
                  <a:lnTo>
                    <a:pt x="47" y="299"/>
                  </a:lnTo>
                  <a:lnTo>
                    <a:pt x="48" y="297"/>
                  </a:lnTo>
                  <a:lnTo>
                    <a:pt x="49" y="295"/>
                  </a:lnTo>
                  <a:lnTo>
                    <a:pt x="51" y="295"/>
                  </a:lnTo>
                  <a:lnTo>
                    <a:pt x="58" y="293"/>
                  </a:lnTo>
                  <a:lnTo>
                    <a:pt x="66" y="288"/>
                  </a:lnTo>
                  <a:lnTo>
                    <a:pt x="75" y="284"/>
                  </a:lnTo>
                  <a:lnTo>
                    <a:pt x="89" y="276"/>
                  </a:lnTo>
                  <a:lnTo>
                    <a:pt x="100" y="270"/>
                  </a:lnTo>
                  <a:lnTo>
                    <a:pt x="110" y="265"/>
                  </a:lnTo>
                  <a:lnTo>
                    <a:pt x="118" y="262"/>
                  </a:lnTo>
                  <a:lnTo>
                    <a:pt x="122" y="259"/>
                  </a:lnTo>
                  <a:lnTo>
                    <a:pt x="125" y="256"/>
                  </a:lnTo>
                  <a:lnTo>
                    <a:pt x="129" y="254"/>
                  </a:lnTo>
                  <a:lnTo>
                    <a:pt x="132" y="251"/>
                  </a:lnTo>
                  <a:lnTo>
                    <a:pt x="133" y="247"/>
                  </a:lnTo>
                  <a:lnTo>
                    <a:pt x="132" y="244"/>
                  </a:lnTo>
                  <a:lnTo>
                    <a:pt x="129" y="241"/>
                  </a:lnTo>
                  <a:lnTo>
                    <a:pt x="123" y="241"/>
                  </a:lnTo>
                  <a:lnTo>
                    <a:pt x="119" y="243"/>
                  </a:lnTo>
                  <a:lnTo>
                    <a:pt x="116" y="244"/>
                  </a:lnTo>
                  <a:lnTo>
                    <a:pt x="115" y="245"/>
                  </a:lnTo>
                  <a:lnTo>
                    <a:pt x="112" y="247"/>
                  </a:lnTo>
                  <a:lnTo>
                    <a:pt x="99" y="233"/>
                  </a:lnTo>
                  <a:lnTo>
                    <a:pt x="97" y="233"/>
                  </a:lnTo>
                  <a:lnTo>
                    <a:pt x="96" y="234"/>
                  </a:lnTo>
                  <a:lnTo>
                    <a:pt x="93" y="236"/>
                  </a:lnTo>
                  <a:lnTo>
                    <a:pt x="90" y="241"/>
                  </a:lnTo>
                  <a:lnTo>
                    <a:pt x="89" y="243"/>
                  </a:lnTo>
                  <a:lnTo>
                    <a:pt x="89" y="244"/>
                  </a:lnTo>
                  <a:lnTo>
                    <a:pt x="86" y="244"/>
                  </a:lnTo>
                  <a:lnTo>
                    <a:pt x="85" y="243"/>
                  </a:lnTo>
                  <a:lnTo>
                    <a:pt x="82" y="241"/>
                  </a:lnTo>
                  <a:lnTo>
                    <a:pt x="81" y="239"/>
                  </a:lnTo>
                  <a:lnTo>
                    <a:pt x="78" y="236"/>
                  </a:lnTo>
                  <a:lnTo>
                    <a:pt x="78" y="218"/>
                  </a:lnTo>
                  <a:lnTo>
                    <a:pt x="75" y="215"/>
                  </a:lnTo>
                  <a:lnTo>
                    <a:pt x="71" y="215"/>
                  </a:lnTo>
                  <a:lnTo>
                    <a:pt x="70" y="217"/>
                  </a:lnTo>
                  <a:lnTo>
                    <a:pt x="69" y="219"/>
                  </a:lnTo>
                  <a:lnTo>
                    <a:pt x="66" y="223"/>
                  </a:lnTo>
                  <a:lnTo>
                    <a:pt x="60" y="228"/>
                  </a:lnTo>
                  <a:lnTo>
                    <a:pt x="54" y="230"/>
                  </a:lnTo>
                  <a:lnTo>
                    <a:pt x="49" y="232"/>
                  </a:lnTo>
                  <a:lnTo>
                    <a:pt x="47" y="229"/>
                  </a:lnTo>
                  <a:lnTo>
                    <a:pt x="44" y="223"/>
                  </a:lnTo>
                  <a:lnTo>
                    <a:pt x="37" y="217"/>
                  </a:lnTo>
                  <a:lnTo>
                    <a:pt x="30" y="208"/>
                  </a:lnTo>
                  <a:lnTo>
                    <a:pt x="25" y="200"/>
                  </a:lnTo>
                  <a:lnTo>
                    <a:pt x="23" y="196"/>
                  </a:lnTo>
                  <a:lnTo>
                    <a:pt x="23" y="193"/>
                  </a:lnTo>
                  <a:lnTo>
                    <a:pt x="28" y="189"/>
                  </a:lnTo>
                  <a:lnTo>
                    <a:pt x="30" y="188"/>
                  </a:lnTo>
                  <a:lnTo>
                    <a:pt x="36" y="182"/>
                  </a:lnTo>
                  <a:lnTo>
                    <a:pt x="40" y="180"/>
                  </a:lnTo>
                  <a:lnTo>
                    <a:pt x="51" y="173"/>
                  </a:lnTo>
                  <a:lnTo>
                    <a:pt x="63" y="170"/>
                  </a:lnTo>
                  <a:lnTo>
                    <a:pt x="80" y="170"/>
                  </a:lnTo>
                  <a:lnTo>
                    <a:pt x="84" y="169"/>
                  </a:lnTo>
                  <a:lnTo>
                    <a:pt x="86" y="166"/>
                  </a:lnTo>
                  <a:lnTo>
                    <a:pt x="89" y="162"/>
                  </a:lnTo>
                  <a:lnTo>
                    <a:pt x="92" y="156"/>
                  </a:lnTo>
                  <a:lnTo>
                    <a:pt x="92" y="154"/>
                  </a:lnTo>
                  <a:lnTo>
                    <a:pt x="90" y="152"/>
                  </a:lnTo>
                  <a:lnTo>
                    <a:pt x="81" y="152"/>
                  </a:lnTo>
                  <a:lnTo>
                    <a:pt x="77" y="154"/>
                  </a:lnTo>
                  <a:lnTo>
                    <a:pt x="71" y="156"/>
                  </a:lnTo>
                  <a:lnTo>
                    <a:pt x="65" y="160"/>
                  </a:lnTo>
                  <a:lnTo>
                    <a:pt x="58" y="162"/>
                  </a:lnTo>
                  <a:lnTo>
                    <a:pt x="45" y="162"/>
                  </a:lnTo>
                  <a:lnTo>
                    <a:pt x="36" y="160"/>
                  </a:lnTo>
                  <a:lnTo>
                    <a:pt x="25" y="158"/>
                  </a:lnTo>
                  <a:lnTo>
                    <a:pt x="15" y="154"/>
                  </a:lnTo>
                  <a:lnTo>
                    <a:pt x="11" y="151"/>
                  </a:lnTo>
                  <a:lnTo>
                    <a:pt x="6" y="143"/>
                  </a:lnTo>
                  <a:lnTo>
                    <a:pt x="3" y="140"/>
                  </a:lnTo>
                  <a:lnTo>
                    <a:pt x="2" y="137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3" y="133"/>
                  </a:lnTo>
                  <a:lnTo>
                    <a:pt x="11" y="130"/>
                  </a:lnTo>
                  <a:lnTo>
                    <a:pt x="22" y="128"/>
                  </a:lnTo>
                  <a:lnTo>
                    <a:pt x="34" y="125"/>
                  </a:lnTo>
                  <a:lnTo>
                    <a:pt x="47" y="118"/>
                  </a:lnTo>
                  <a:lnTo>
                    <a:pt x="54" y="125"/>
                  </a:lnTo>
                  <a:lnTo>
                    <a:pt x="66" y="132"/>
                  </a:lnTo>
                  <a:lnTo>
                    <a:pt x="81" y="134"/>
                  </a:lnTo>
                  <a:lnTo>
                    <a:pt x="86" y="134"/>
                  </a:lnTo>
                  <a:lnTo>
                    <a:pt x="88" y="132"/>
                  </a:lnTo>
                  <a:lnTo>
                    <a:pt x="88" y="128"/>
                  </a:lnTo>
                  <a:lnTo>
                    <a:pt x="85" y="123"/>
                  </a:lnTo>
                  <a:lnTo>
                    <a:pt x="80" y="118"/>
                  </a:lnTo>
                  <a:lnTo>
                    <a:pt x="74" y="115"/>
                  </a:lnTo>
                  <a:lnTo>
                    <a:pt x="71" y="115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58" y="108"/>
                  </a:lnTo>
                  <a:lnTo>
                    <a:pt x="52" y="106"/>
                  </a:lnTo>
                  <a:lnTo>
                    <a:pt x="41" y="104"/>
                  </a:lnTo>
                  <a:lnTo>
                    <a:pt x="36" y="104"/>
                  </a:lnTo>
                  <a:lnTo>
                    <a:pt x="32" y="103"/>
                  </a:lnTo>
                  <a:lnTo>
                    <a:pt x="29" y="102"/>
                  </a:lnTo>
                  <a:lnTo>
                    <a:pt x="26" y="96"/>
                  </a:lnTo>
                  <a:lnTo>
                    <a:pt x="26" y="93"/>
                  </a:lnTo>
                  <a:lnTo>
                    <a:pt x="25" y="92"/>
                  </a:lnTo>
                  <a:lnTo>
                    <a:pt x="25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6" y="78"/>
                  </a:lnTo>
                  <a:lnTo>
                    <a:pt x="40" y="77"/>
                  </a:lnTo>
                  <a:lnTo>
                    <a:pt x="43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4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1"/>
                  </a:lnTo>
                  <a:lnTo>
                    <a:pt x="75" y="69"/>
                  </a:lnTo>
                  <a:lnTo>
                    <a:pt x="84" y="65"/>
                  </a:lnTo>
                  <a:lnTo>
                    <a:pt x="92" y="62"/>
                  </a:lnTo>
                  <a:lnTo>
                    <a:pt x="96" y="62"/>
                  </a:lnTo>
                  <a:lnTo>
                    <a:pt x="101" y="63"/>
                  </a:lnTo>
                  <a:lnTo>
                    <a:pt x="108" y="62"/>
                  </a:lnTo>
                  <a:lnTo>
                    <a:pt x="116" y="60"/>
                  </a:lnTo>
                  <a:lnTo>
                    <a:pt x="123" y="58"/>
                  </a:lnTo>
                  <a:lnTo>
                    <a:pt x="126" y="56"/>
                  </a:lnTo>
                  <a:lnTo>
                    <a:pt x="129" y="54"/>
                  </a:lnTo>
                  <a:lnTo>
                    <a:pt x="132" y="49"/>
                  </a:lnTo>
                  <a:lnTo>
                    <a:pt x="134" y="44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7" y="41"/>
                  </a:lnTo>
                  <a:lnTo>
                    <a:pt x="138" y="43"/>
                  </a:lnTo>
                  <a:lnTo>
                    <a:pt x="144" y="45"/>
                  </a:lnTo>
                  <a:lnTo>
                    <a:pt x="148" y="48"/>
                  </a:lnTo>
                  <a:lnTo>
                    <a:pt x="153" y="54"/>
                  </a:lnTo>
                  <a:lnTo>
                    <a:pt x="163" y="54"/>
                  </a:lnTo>
                  <a:lnTo>
                    <a:pt x="168" y="51"/>
                  </a:lnTo>
                  <a:lnTo>
                    <a:pt x="173" y="51"/>
                  </a:lnTo>
                  <a:lnTo>
                    <a:pt x="177" y="52"/>
                  </a:lnTo>
                  <a:lnTo>
                    <a:pt x="181" y="52"/>
                  </a:lnTo>
                  <a:lnTo>
                    <a:pt x="185" y="54"/>
                  </a:lnTo>
                  <a:lnTo>
                    <a:pt x="188" y="54"/>
                  </a:lnTo>
                  <a:lnTo>
                    <a:pt x="190" y="55"/>
                  </a:lnTo>
                  <a:lnTo>
                    <a:pt x="194" y="55"/>
                  </a:lnTo>
                  <a:lnTo>
                    <a:pt x="201" y="54"/>
                  </a:lnTo>
                  <a:lnTo>
                    <a:pt x="218" y="51"/>
                  </a:lnTo>
                  <a:lnTo>
                    <a:pt x="224" y="51"/>
                  </a:lnTo>
                  <a:lnTo>
                    <a:pt x="234" y="54"/>
                  </a:lnTo>
                  <a:lnTo>
                    <a:pt x="253" y="62"/>
                  </a:lnTo>
                  <a:lnTo>
                    <a:pt x="260" y="63"/>
                  </a:lnTo>
                  <a:lnTo>
                    <a:pt x="267" y="63"/>
                  </a:lnTo>
                  <a:lnTo>
                    <a:pt x="278" y="62"/>
                  </a:lnTo>
                  <a:lnTo>
                    <a:pt x="290" y="60"/>
                  </a:lnTo>
                  <a:lnTo>
                    <a:pt x="302" y="58"/>
                  </a:lnTo>
                  <a:lnTo>
                    <a:pt x="312" y="56"/>
                  </a:lnTo>
                  <a:lnTo>
                    <a:pt x="317" y="55"/>
                  </a:lnTo>
                  <a:lnTo>
                    <a:pt x="322" y="58"/>
                  </a:lnTo>
                  <a:lnTo>
                    <a:pt x="335" y="69"/>
                  </a:lnTo>
                  <a:lnTo>
                    <a:pt x="343" y="74"/>
                  </a:lnTo>
                  <a:lnTo>
                    <a:pt x="352" y="74"/>
                  </a:lnTo>
                  <a:lnTo>
                    <a:pt x="361" y="73"/>
                  </a:lnTo>
                  <a:lnTo>
                    <a:pt x="367" y="74"/>
                  </a:lnTo>
                  <a:lnTo>
                    <a:pt x="378" y="80"/>
                  </a:lnTo>
                  <a:lnTo>
                    <a:pt x="379" y="80"/>
                  </a:lnTo>
                  <a:lnTo>
                    <a:pt x="382" y="81"/>
                  </a:lnTo>
                  <a:lnTo>
                    <a:pt x="390" y="89"/>
                  </a:lnTo>
                  <a:lnTo>
                    <a:pt x="393" y="91"/>
                  </a:lnTo>
                  <a:lnTo>
                    <a:pt x="398" y="88"/>
                  </a:lnTo>
                  <a:lnTo>
                    <a:pt x="402" y="85"/>
                  </a:lnTo>
                  <a:lnTo>
                    <a:pt x="405" y="82"/>
                  </a:lnTo>
                  <a:lnTo>
                    <a:pt x="409" y="80"/>
                  </a:lnTo>
                  <a:lnTo>
                    <a:pt x="410" y="77"/>
                  </a:lnTo>
                  <a:lnTo>
                    <a:pt x="412" y="75"/>
                  </a:lnTo>
                  <a:lnTo>
                    <a:pt x="412" y="73"/>
                  </a:lnTo>
                  <a:lnTo>
                    <a:pt x="413" y="73"/>
                  </a:lnTo>
                  <a:lnTo>
                    <a:pt x="416" y="71"/>
                  </a:lnTo>
                  <a:lnTo>
                    <a:pt x="424" y="71"/>
                  </a:lnTo>
                  <a:lnTo>
                    <a:pt x="434" y="74"/>
                  </a:lnTo>
                  <a:lnTo>
                    <a:pt x="447" y="75"/>
                  </a:lnTo>
                  <a:lnTo>
                    <a:pt x="457" y="75"/>
                  </a:lnTo>
                  <a:lnTo>
                    <a:pt x="462" y="73"/>
                  </a:lnTo>
                  <a:lnTo>
                    <a:pt x="466" y="70"/>
                  </a:lnTo>
                  <a:lnTo>
                    <a:pt x="475" y="66"/>
                  </a:lnTo>
                  <a:lnTo>
                    <a:pt x="484" y="65"/>
                  </a:lnTo>
                  <a:lnTo>
                    <a:pt x="492" y="67"/>
                  </a:lnTo>
                  <a:lnTo>
                    <a:pt x="499" y="70"/>
                  </a:lnTo>
                  <a:lnTo>
                    <a:pt x="505" y="71"/>
                  </a:lnTo>
                  <a:lnTo>
                    <a:pt x="506" y="70"/>
                  </a:lnTo>
                  <a:lnTo>
                    <a:pt x="509" y="69"/>
                  </a:lnTo>
                  <a:lnTo>
                    <a:pt x="513" y="65"/>
                  </a:lnTo>
                  <a:lnTo>
                    <a:pt x="514" y="65"/>
                  </a:lnTo>
                  <a:lnTo>
                    <a:pt x="516" y="63"/>
                  </a:lnTo>
                  <a:lnTo>
                    <a:pt x="517" y="65"/>
                  </a:lnTo>
                  <a:lnTo>
                    <a:pt x="518" y="67"/>
                  </a:lnTo>
                  <a:lnTo>
                    <a:pt x="520" y="71"/>
                  </a:lnTo>
                  <a:lnTo>
                    <a:pt x="523" y="74"/>
                  </a:lnTo>
                  <a:lnTo>
                    <a:pt x="524" y="77"/>
                  </a:lnTo>
                  <a:lnTo>
                    <a:pt x="525" y="78"/>
                  </a:lnTo>
                  <a:lnTo>
                    <a:pt x="525" y="80"/>
                  </a:lnTo>
                  <a:lnTo>
                    <a:pt x="528" y="78"/>
                  </a:lnTo>
                  <a:lnTo>
                    <a:pt x="533" y="73"/>
                  </a:lnTo>
                  <a:lnTo>
                    <a:pt x="536" y="71"/>
                  </a:lnTo>
                  <a:lnTo>
                    <a:pt x="540" y="69"/>
                  </a:lnTo>
                  <a:lnTo>
                    <a:pt x="543" y="67"/>
                  </a:lnTo>
                  <a:lnTo>
                    <a:pt x="551" y="67"/>
                  </a:lnTo>
                  <a:lnTo>
                    <a:pt x="561" y="69"/>
                  </a:lnTo>
                  <a:lnTo>
                    <a:pt x="588" y="69"/>
                  </a:lnTo>
                  <a:lnTo>
                    <a:pt x="596" y="70"/>
                  </a:lnTo>
                  <a:lnTo>
                    <a:pt x="606" y="73"/>
                  </a:lnTo>
                  <a:lnTo>
                    <a:pt x="611" y="77"/>
                  </a:lnTo>
                  <a:lnTo>
                    <a:pt x="618" y="80"/>
                  </a:lnTo>
                  <a:lnTo>
                    <a:pt x="626" y="82"/>
                  </a:lnTo>
                  <a:lnTo>
                    <a:pt x="636" y="84"/>
                  </a:lnTo>
                  <a:lnTo>
                    <a:pt x="643" y="88"/>
                  </a:lnTo>
                  <a:lnTo>
                    <a:pt x="646" y="89"/>
                  </a:lnTo>
                  <a:lnTo>
                    <a:pt x="652" y="89"/>
                  </a:lnTo>
                  <a:lnTo>
                    <a:pt x="657" y="85"/>
                  </a:lnTo>
                  <a:lnTo>
                    <a:pt x="658" y="82"/>
                  </a:lnTo>
                  <a:lnTo>
                    <a:pt x="658" y="81"/>
                  </a:lnTo>
                  <a:lnTo>
                    <a:pt x="657" y="80"/>
                  </a:lnTo>
                  <a:lnTo>
                    <a:pt x="651" y="77"/>
                  </a:lnTo>
                  <a:lnTo>
                    <a:pt x="646" y="71"/>
                  </a:lnTo>
                  <a:lnTo>
                    <a:pt x="643" y="70"/>
                  </a:lnTo>
                  <a:lnTo>
                    <a:pt x="640" y="65"/>
                  </a:lnTo>
                  <a:lnTo>
                    <a:pt x="636" y="59"/>
                  </a:lnTo>
                  <a:lnTo>
                    <a:pt x="625" y="45"/>
                  </a:lnTo>
                  <a:lnTo>
                    <a:pt x="622" y="41"/>
                  </a:lnTo>
                  <a:lnTo>
                    <a:pt x="620" y="38"/>
                  </a:lnTo>
                  <a:lnTo>
                    <a:pt x="617" y="40"/>
                  </a:lnTo>
                  <a:lnTo>
                    <a:pt x="616" y="43"/>
                  </a:lnTo>
                  <a:lnTo>
                    <a:pt x="613" y="47"/>
                  </a:lnTo>
                  <a:lnTo>
                    <a:pt x="607" y="54"/>
                  </a:lnTo>
                  <a:lnTo>
                    <a:pt x="599" y="56"/>
                  </a:lnTo>
                  <a:lnTo>
                    <a:pt x="575" y="59"/>
                  </a:lnTo>
                  <a:lnTo>
                    <a:pt x="566" y="59"/>
                  </a:lnTo>
                  <a:lnTo>
                    <a:pt x="562" y="56"/>
                  </a:lnTo>
                  <a:lnTo>
                    <a:pt x="559" y="52"/>
                  </a:lnTo>
                  <a:lnTo>
                    <a:pt x="555" y="48"/>
                  </a:lnTo>
                  <a:lnTo>
                    <a:pt x="547" y="47"/>
                  </a:lnTo>
                  <a:lnTo>
                    <a:pt x="542" y="45"/>
                  </a:lnTo>
                  <a:lnTo>
                    <a:pt x="538" y="45"/>
                  </a:lnTo>
                  <a:lnTo>
                    <a:pt x="535" y="44"/>
                  </a:lnTo>
                  <a:lnTo>
                    <a:pt x="533" y="43"/>
                  </a:lnTo>
                  <a:lnTo>
                    <a:pt x="535" y="41"/>
                  </a:lnTo>
                  <a:lnTo>
                    <a:pt x="535" y="40"/>
                  </a:lnTo>
                  <a:lnTo>
                    <a:pt x="536" y="38"/>
                  </a:lnTo>
                  <a:lnTo>
                    <a:pt x="539" y="37"/>
                  </a:lnTo>
                  <a:lnTo>
                    <a:pt x="540" y="37"/>
                  </a:lnTo>
                  <a:lnTo>
                    <a:pt x="544" y="34"/>
                  </a:lnTo>
                  <a:lnTo>
                    <a:pt x="549" y="29"/>
                  </a:lnTo>
                  <a:lnTo>
                    <a:pt x="554" y="12"/>
                  </a:lnTo>
                  <a:lnTo>
                    <a:pt x="557" y="8"/>
                  </a:lnTo>
                  <a:lnTo>
                    <a:pt x="561" y="6"/>
                  </a:lnTo>
                  <a:lnTo>
                    <a:pt x="569" y="6"/>
                  </a:lnTo>
                  <a:lnTo>
                    <a:pt x="579" y="7"/>
                  </a:lnTo>
                  <a:lnTo>
                    <a:pt x="588" y="7"/>
                  </a:lnTo>
                  <a:lnTo>
                    <a:pt x="595" y="6"/>
                  </a:lnTo>
                  <a:lnTo>
                    <a:pt x="603" y="6"/>
                  </a:lnTo>
                  <a:lnTo>
                    <a:pt x="613" y="7"/>
                  </a:lnTo>
                  <a:lnTo>
                    <a:pt x="621" y="6"/>
                  </a:lnTo>
                  <a:lnTo>
                    <a:pt x="626" y="3"/>
                  </a:lnTo>
                  <a:lnTo>
                    <a:pt x="6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528888" y="1765300"/>
              <a:ext cx="25400" cy="1746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2"/>
                </a:cxn>
                <a:cxn ang="0">
                  <a:pos x="16" y="4"/>
                </a:cxn>
                <a:cxn ang="0">
                  <a:pos x="16" y="10"/>
                </a:cxn>
                <a:cxn ang="0">
                  <a:pos x="15" y="11"/>
                </a:cxn>
                <a:cxn ang="0">
                  <a:pos x="9" y="11"/>
                </a:cxn>
                <a:cxn ang="0">
                  <a:pos x="5" y="10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</a:cxnLst>
              <a:rect l="0" t="0" r="r" b="b"/>
              <a:pathLst>
                <a:path w="16" h="11">
                  <a:moveTo>
                    <a:pt x="7" y="0"/>
                  </a:moveTo>
                  <a:lnTo>
                    <a:pt x="11" y="2"/>
                  </a:lnTo>
                  <a:lnTo>
                    <a:pt x="16" y="4"/>
                  </a:lnTo>
                  <a:lnTo>
                    <a:pt x="16" y="10"/>
                  </a:lnTo>
                  <a:lnTo>
                    <a:pt x="15" y="11"/>
                  </a:lnTo>
                  <a:lnTo>
                    <a:pt x="9" y="11"/>
                  </a:lnTo>
                  <a:lnTo>
                    <a:pt x="5" y="10"/>
                  </a:lnTo>
                  <a:lnTo>
                    <a:pt x="3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2587625" y="1785938"/>
              <a:ext cx="23813" cy="1746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2" y="0"/>
                </a:cxn>
                <a:cxn ang="0">
                  <a:pos x="13" y="1"/>
                </a:cxn>
                <a:cxn ang="0">
                  <a:pos x="15" y="4"/>
                </a:cxn>
                <a:cxn ang="0">
                  <a:pos x="15" y="9"/>
                </a:cxn>
                <a:cxn ang="0">
                  <a:pos x="12" y="11"/>
                </a:cxn>
                <a:cxn ang="0">
                  <a:pos x="7" y="11"/>
                </a:cxn>
                <a:cxn ang="0">
                  <a:pos x="1" y="8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5" y="0"/>
                </a:cxn>
              </a:cxnLst>
              <a:rect l="0" t="0" r="r" b="b"/>
              <a:pathLst>
                <a:path w="15" h="11">
                  <a:moveTo>
                    <a:pt x="5" y="0"/>
                  </a:move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5" y="9"/>
                  </a:lnTo>
                  <a:lnTo>
                    <a:pt x="12" y="11"/>
                  </a:lnTo>
                  <a:lnTo>
                    <a:pt x="7" y="11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744663" y="1409700"/>
              <a:ext cx="347663" cy="96838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85" y="8"/>
                </a:cxn>
                <a:cxn ang="0">
                  <a:pos x="90" y="15"/>
                </a:cxn>
                <a:cxn ang="0">
                  <a:pos x="111" y="17"/>
                </a:cxn>
                <a:cxn ang="0">
                  <a:pos x="125" y="19"/>
                </a:cxn>
                <a:cxn ang="0">
                  <a:pos x="132" y="24"/>
                </a:cxn>
                <a:cxn ang="0">
                  <a:pos x="141" y="30"/>
                </a:cxn>
                <a:cxn ang="0">
                  <a:pos x="148" y="31"/>
                </a:cxn>
                <a:cxn ang="0">
                  <a:pos x="157" y="24"/>
                </a:cxn>
                <a:cxn ang="0">
                  <a:pos x="162" y="20"/>
                </a:cxn>
                <a:cxn ang="0">
                  <a:pos x="168" y="15"/>
                </a:cxn>
                <a:cxn ang="0">
                  <a:pos x="181" y="13"/>
                </a:cxn>
                <a:cxn ang="0">
                  <a:pos x="185" y="17"/>
                </a:cxn>
                <a:cxn ang="0">
                  <a:pos x="189" y="24"/>
                </a:cxn>
                <a:cxn ang="0">
                  <a:pos x="196" y="27"/>
                </a:cxn>
                <a:cxn ang="0">
                  <a:pos x="204" y="24"/>
                </a:cxn>
                <a:cxn ang="0">
                  <a:pos x="211" y="20"/>
                </a:cxn>
                <a:cxn ang="0">
                  <a:pos x="216" y="21"/>
                </a:cxn>
                <a:cxn ang="0">
                  <a:pos x="219" y="26"/>
                </a:cxn>
                <a:cxn ang="0">
                  <a:pos x="216" y="34"/>
                </a:cxn>
                <a:cxn ang="0">
                  <a:pos x="215" y="47"/>
                </a:cxn>
                <a:cxn ang="0">
                  <a:pos x="209" y="54"/>
                </a:cxn>
                <a:cxn ang="0">
                  <a:pos x="205" y="58"/>
                </a:cxn>
                <a:cxn ang="0">
                  <a:pos x="194" y="61"/>
                </a:cxn>
                <a:cxn ang="0">
                  <a:pos x="173" y="57"/>
                </a:cxn>
                <a:cxn ang="0">
                  <a:pos x="149" y="56"/>
                </a:cxn>
                <a:cxn ang="0">
                  <a:pos x="132" y="58"/>
                </a:cxn>
                <a:cxn ang="0">
                  <a:pos x="115" y="57"/>
                </a:cxn>
                <a:cxn ang="0">
                  <a:pos x="111" y="53"/>
                </a:cxn>
                <a:cxn ang="0">
                  <a:pos x="107" y="43"/>
                </a:cxn>
                <a:cxn ang="0">
                  <a:pos x="101" y="39"/>
                </a:cxn>
                <a:cxn ang="0">
                  <a:pos x="92" y="43"/>
                </a:cxn>
                <a:cxn ang="0">
                  <a:pos x="84" y="49"/>
                </a:cxn>
                <a:cxn ang="0">
                  <a:pos x="80" y="47"/>
                </a:cxn>
                <a:cxn ang="0">
                  <a:pos x="71" y="38"/>
                </a:cxn>
                <a:cxn ang="0">
                  <a:pos x="70" y="31"/>
                </a:cxn>
                <a:cxn ang="0">
                  <a:pos x="63" y="27"/>
                </a:cxn>
                <a:cxn ang="0">
                  <a:pos x="49" y="31"/>
                </a:cxn>
                <a:cxn ang="0">
                  <a:pos x="39" y="34"/>
                </a:cxn>
                <a:cxn ang="0">
                  <a:pos x="8" y="35"/>
                </a:cxn>
                <a:cxn ang="0">
                  <a:pos x="2" y="34"/>
                </a:cxn>
                <a:cxn ang="0">
                  <a:pos x="0" y="30"/>
                </a:cxn>
                <a:cxn ang="0">
                  <a:pos x="4" y="24"/>
                </a:cxn>
                <a:cxn ang="0">
                  <a:pos x="17" y="23"/>
                </a:cxn>
                <a:cxn ang="0">
                  <a:pos x="18" y="19"/>
                </a:cxn>
                <a:cxn ang="0">
                  <a:pos x="17" y="16"/>
                </a:cxn>
                <a:cxn ang="0">
                  <a:pos x="15" y="12"/>
                </a:cxn>
                <a:cxn ang="0">
                  <a:pos x="22" y="10"/>
                </a:cxn>
                <a:cxn ang="0">
                  <a:pos x="41" y="5"/>
                </a:cxn>
                <a:cxn ang="0">
                  <a:pos x="65" y="0"/>
                </a:cxn>
              </a:cxnLst>
              <a:rect l="0" t="0" r="r" b="b"/>
              <a:pathLst>
                <a:path w="219" h="61">
                  <a:moveTo>
                    <a:pt x="65" y="0"/>
                  </a:moveTo>
                  <a:lnTo>
                    <a:pt x="74" y="0"/>
                  </a:lnTo>
                  <a:lnTo>
                    <a:pt x="81" y="4"/>
                  </a:lnTo>
                  <a:lnTo>
                    <a:pt x="85" y="8"/>
                  </a:lnTo>
                  <a:lnTo>
                    <a:pt x="86" y="12"/>
                  </a:lnTo>
                  <a:lnTo>
                    <a:pt x="90" y="15"/>
                  </a:lnTo>
                  <a:lnTo>
                    <a:pt x="100" y="16"/>
                  </a:lnTo>
                  <a:lnTo>
                    <a:pt x="111" y="17"/>
                  </a:lnTo>
                  <a:lnTo>
                    <a:pt x="119" y="19"/>
                  </a:lnTo>
                  <a:lnTo>
                    <a:pt x="125" y="19"/>
                  </a:lnTo>
                  <a:lnTo>
                    <a:pt x="129" y="23"/>
                  </a:lnTo>
                  <a:lnTo>
                    <a:pt x="132" y="24"/>
                  </a:lnTo>
                  <a:lnTo>
                    <a:pt x="136" y="27"/>
                  </a:lnTo>
                  <a:lnTo>
                    <a:pt x="141" y="30"/>
                  </a:lnTo>
                  <a:lnTo>
                    <a:pt x="142" y="31"/>
                  </a:lnTo>
                  <a:lnTo>
                    <a:pt x="148" y="31"/>
                  </a:lnTo>
                  <a:lnTo>
                    <a:pt x="156" y="27"/>
                  </a:lnTo>
                  <a:lnTo>
                    <a:pt x="157" y="24"/>
                  </a:lnTo>
                  <a:lnTo>
                    <a:pt x="160" y="23"/>
                  </a:lnTo>
                  <a:lnTo>
                    <a:pt x="162" y="20"/>
                  </a:lnTo>
                  <a:lnTo>
                    <a:pt x="164" y="17"/>
                  </a:lnTo>
                  <a:lnTo>
                    <a:pt x="168" y="15"/>
                  </a:lnTo>
                  <a:lnTo>
                    <a:pt x="174" y="13"/>
                  </a:lnTo>
                  <a:lnTo>
                    <a:pt x="181" y="13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8" y="23"/>
                  </a:lnTo>
                  <a:lnTo>
                    <a:pt x="189" y="24"/>
                  </a:lnTo>
                  <a:lnTo>
                    <a:pt x="192" y="26"/>
                  </a:lnTo>
                  <a:lnTo>
                    <a:pt x="196" y="27"/>
                  </a:lnTo>
                  <a:lnTo>
                    <a:pt x="199" y="27"/>
                  </a:lnTo>
                  <a:lnTo>
                    <a:pt x="204" y="24"/>
                  </a:lnTo>
                  <a:lnTo>
                    <a:pt x="208" y="21"/>
                  </a:lnTo>
                  <a:lnTo>
                    <a:pt x="211" y="20"/>
                  </a:lnTo>
                  <a:lnTo>
                    <a:pt x="214" y="20"/>
                  </a:lnTo>
                  <a:lnTo>
                    <a:pt x="216" y="21"/>
                  </a:lnTo>
                  <a:lnTo>
                    <a:pt x="218" y="24"/>
                  </a:lnTo>
                  <a:lnTo>
                    <a:pt x="219" y="26"/>
                  </a:lnTo>
                  <a:lnTo>
                    <a:pt x="219" y="28"/>
                  </a:lnTo>
                  <a:lnTo>
                    <a:pt x="216" y="34"/>
                  </a:lnTo>
                  <a:lnTo>
                    <a:pt x="215" y="42"/>
                  </a:lnTo>
                  <a:lnTo>
                    <a:pt x="215" y="47"/>
                  </a:lnTo>
                  <a:lnTo>
                    <a:pt x="214" y="50"/>
                  </a:lnTo>
                  <a:lnTo>
                    <a:pt x="209" y="54"/>
                  </a:lnTo>
                  <a:lnTo>
                    <a:pt x="207" y="56"/>
                  </a:lnTo>
                  <a:lnTo>
                    <a:pt x="205" y="58"/>
                  </a:lnTo>
                  <a:lnTo>
                    <a:pt x="201" y="61"/>
                  </a:lnTo>
                  <a:lnTo>
                    <a:pt x="194" y="61"/>
                  </a:lnTo>
                  <a:lnTo>
                    <a:pt x="186" y="60"/>
                  </a:lnTo>
                  <a:lnTo>
                    <a:pt x="173" y="57"/>
                  </a:lnTo>
                  <a:lnTo>
                    <a:pt x="162" y="56"/>
                  </a:lnTo>
                  <a:lnTo>
                    <a:pt x="149" y="56"/>
                  </a:lnTo>
                  <a:lnTo>
                    <a:pt x="140" y="57"/>
                  </a:lnTo>
                  <a:lnTo>
                    <a:pt x="132" y="58"/>
                  </a:lnTo>
                  <a:lnTo>
                    <a:pt x="122" y="58"/>
                  </a:lnTo>
                  <a:lnTo>
                    <a:pt x="115" y="57"/>
                  </a:lnTo>
                  <a:lnTo>
                    <a:pt x="112" y="56"/>
                  </a:lnTo>
                  <a:lnTo>
                    <a:pt x="111" y="53"/>
                  </a:lnTo>
                  <a:lnTo>
                    <a:pt x="110" y="49"/>
                  </a:lnTo>
                  <a:lnTo>
                    <a:pt x="107" y="43"/>
                  </a:lnTo>
                  <a:lnTo>
                    <a:pt x="104" y="41"/>
                  </a:lnTo>
                  <a:lnTo>
                    <a:pt x="101" y="39"/>
                  </a:lnTo>
                  <a:lnTo>
                    <a:pt x="96" y="42"/>
                  </a:lnTo>
                  <a:lnTo>
                    <a:pt x="92" y="43"/>
                  </a:lnTo>
                  <a:lnTo>
                    <a:pt x="89" y="46"/>
                  </a:lnTo>
                  <a:lnTo>
                    <a:pt x="84" y="49"/>
                  </a:lnTo>
                  <a:lnTo>
                    <a:pt x="82" y="49"/>
                  </a:lnTo>
                  <a:lnTo>
                    <a:pt x="80" y="47"/>
                  </a:lnTo>
                  <a:lnTo>
                    <a:pt x="74" y="42"/>
                  </a:lnTo>
                  <a:lnTo>
                    <a:pt x="71" y="38"/>
                  </a:lnTo>
                  <a:lnTo>
                    <a:pt x="70" y="35"/>
                  </a:lnTo>
                  <a:lnTo>
                    <a:pt x="70" y="31"/>
                  </a:lnTo>
                  <a:lnTo>
                    <a:pt x="69" y="28"/>
                  </a:lnTo>
                  <a:lnTo>
                    <a:pt x="63" y="27"/>
                  </a:lnTo>
                  <a:lnTo>
                    <a:pt x="56" y="28"/>
                  </a:lnTo>
                  <a:lnTo>
                    <a:pt x="49" y="31"/>
                  </a:lnTo>
                  <a:lnTo>
                    <a:pt x="45" y="32"/>
                  </a:lnTo>
                  <a:lnTo>
                    <a:pt x="39" y="34"/>
                  </a:lnTo>
                  <a:lnTo>
                    <a:pt x="28" y="35"/>
                  </a:lnTo>
                  <a:lnTo>
                    <a:pt x="8" y="35"/>
                  </a:lnTo>
                  <a:lnTo>
                    <a:pt x="4" y="34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2" y="27"/>
                  </a:lnTo>
                  <a:lnTo>
                    <a:pt x="4" y="24"/>
                  </a:lnTo>
                  <a:lnTo>
                    <a:pt x="7" y="23"/>
                  </a:lnTo>
                  <a:lnTo>
                    <a:pt x="17" y="23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41" y="5"/>
                  </a:lnTo>
                  <a:lnTo>
                    <a:pt x="54" y="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1931988" y="1377950"/>
              <a:ext cx="69850" cy="44450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2"/>
                </a:cxn>
                <a:cxn ang="0">
                  <a:pos x="44" y="7"/>
                </a:cxn>
                <a:cxn ang="0">
                  <a:pos x="44" y="13"/>
                </a:cxn>
                <a:cxn ang="0">
                  <a:pos x="42" y="18"/>
                </a:cxn>
                <a:cxn ang="0">
                  <a:pos x="42" y="24"/>
                </a:cxn>
                <a:cxn ang="0">
                  <a:pos x="41" y="25"/>
                </a:cxn>
                <a:cxn ang="0">
                  <a:pos x="38" y="26"/>
                </a:cxn>
                <a:cxn ang="0">
                  <a:pos x="37" y="28"/>
                </a:cxn>
                <a:cxn ang="0">
                  <a:pos x="33" y="28"/>
                </a:cxn>
                <a:cxn ang="0">
                  <a:pos x="31" y="26"/>
                </a:cxn>
                <a:cxn ang="0">
                  <a:pos x="29" y="25"/>
                </a:cxn>
                <a:cxn ang="0">
                  <a:pos x="23" y="24"/>
                </a:cxn>
                <a:cxn ang="0">
                  <a:pos x="9" y="26"/>
                </a:cxn>
                <a:cxn ang="0">
                  <a:pos x="4" y="28"/>
                </a:cxn>
                <a:cxn ang="0">
                  <a:pos x="1" y="26"/>
                </a:cxn>
                <a:cxn ang="0">
                  <a:pos x="0" y="25"/>
                </a:cxn>
                <a:cxn ang="0">
                  <a:pos x="0" y="20"/>
                </a:cxn>
                <a:cxn ang="0">
                  <a:pos x="5" y="14"/>
                </a:cxn>
                <a:cxn ang="0">
                  <a:pos x="15" y="10"/>
                </a:cxn>
                <a:cxn ang="0">
                  <a:pos x="23" y="4"/>
                </a:cxn>
                <a:cxn ang="0">
                  <a:pos x="31" y="2"/>
                </a:cxn>
                <a:cxn ang="0">
                  <a:pos x="38" y="0"/>
                </a:cxn>
              </a:cxnLst>
              <a:rect l="0" t="0" r="r" b="b"/>
              <a:pathLst>
                <a:path w="44" h="28">
                  <a:moveTo>
                    <a:pt x="38" y="0"/>
                  </a:moveTo>
                  <a:lnTo>
                    <a:pt x="42" y="2"/>
                  </a:lnTo>
                  <a:lnTo>
                    <a:pt x="44" y="7"/>
                  </a:lnTo>
                  <a:lnTo>
                    <a:pt x="44" y="13"/>
                  </a:lnTo>
                  <a:lnTo>
                    <a:pt x="42" y="18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8" y="26"/>
                  </a:lnTo>
                  <a:lnTo>
                    <a:pt x="37" y="28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9" y="25"/>
                  </a:lnTo>
                  <a:lnTo>
                    <a:pt x="23" y="24"/>
                  </a:lnTo>
                  <a:lnTo>
                    <a:pt x="9" y="26"/>
                  </a:lnTo>
                  <a:lnTo>
                    <a:pt x="4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15" y="10"/>
                  </a:lnTo>
                  <a:lnTo>
                    <a:pt x="23" y="4"/>
                  </a:lnTo>
                  <a:lnTo>
                    <a:pt x="31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2092325" y="1365250"/>
              <a:ext cx="122238" cy="5397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4"/>
                </a:cxn>
                <a:cxn ang="0">
                  <a:pos x="60" y="6"/>
                </a:cxn>
                <a:cxn ang="0">
                  <a:pos x="66" y="8"/>
                </a:cxn>
                <a:cxn ang="0">
                  <a:pos x="70" y="12"/>
                </a:cxn>
                <a:cxn ang="0">
                  <a:pos x="71" y="15"/>
                </a:cxn>
                <a:cxn ang="0">
                  <a:pos x="74" y="19"/>
                </a:cxn>
                <a:cxn ang="0">
                  <a:pos x="75" y="22"/>
                </a:cxn>
                <a:cxn ang="0">
                  <a:pos x="77" y="26"/>
                </a:cxn>
                <a:cxn ang="0">
                  <a:pos x="77" y="32"/>
                </a:cxn>
                <a:cxn ang="0">
                  <a:pos x="75" y="34"/>
                </a:cxn>
                <a:cxn ang="0">
                  <a:pos x="68" y="34"/>
                </a:cxn>
                <a:cxn ang="0">
                  <a:pos x="64" y="33"/>
                </a:cxn>
                <a:cxn ang="0">
                  <a:pos x="60" y="33"/>
                </a:cxn>
                <a:cxn ang="0">
                  <a:pos x="53" y="32"/>
                </a:cxn>
                <a:cxn ang="0">
                  <a:pos x="49" y="30"/>
                </a:cxn>
                <a:cxn ang="0">
                  <a:pos x="47" y="29"/>
                </a:cxn>
                <a:cxn ang="0">
                  <a:pos x="44" y="26"/>
                </a:cxn>
                <a:cxn ang="0">
                  <a:pos x="44" y="22"/>
                </a:cxn>
                <a:cxn ang="0">
                  <a:pos x="40" y="21"/>
                </a:cxn>
                <a:cxn ang="0">
                  <a:pos x="31" y="21"/>
                </a:cxn>
                <a:cxn ang="0">
                  <a:pos x="23" y="22"/>
                </a:cxn>
                <a:cxn ang="0">
                  <a:pos x="11" y="22"/>
                </a:cxn>
                <a:cxn ang="0">
                  <a:pos x="7" y="21"/>
                </a:cxn>
                <a:cxn ang="0">
                  <a:pos x="3" y="18"/>
                </a:cxn>
                <a:cxn ang="0">
                  <a:pos x="1" y="15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4" y="4"/>
                </a:cxn>
                <a:cxn ang="0">
                  <a:pos x="7" y="3"/>
                </a:cxn>
                <a:cxn ang="0">
                  <a:pos x="10" y="3"/>
                </a:cxn>
                <a:cxn ang="0">
                  <a:pos x="14" y="1"/>
                </a:cxn>
                <a:cxn ang="0">
                  <a:pos x="21" y="1"/>
                </a:cxn>
                <a:cxn ang="0">
                  <a:pos x="36" y="0"/>
                </a:cxn>
              </a:cxnLst>
              <a:rect l="0" t="0" r="r" b="b"/>
              <a:pathLst>
                <a:path w="77" h="34">
                  <a:moveTo>
                    <a:pt x="36" y="0"/>
                  </a:moveTo>
                  <a:lnTo>
                    <a:pt x="55" y="4"/>
                  </a:lnTo>
                  <a:lnTo>
                    <a:pt x="60" y="6"/>
                  </a:lnTo>
                  <a:lnTo>
                    <a:pt x="66" y="8"/>
                  </a:lnTo>
                  <a:lnTo>
                    <a:pt x="70" y="12"/>
                  </a:lnTo>
                  <a:lnTo>
                    <a:pt x="71" y="15"/>
                  </a:lnTo>
                  <a:lnTo>
                    <a:pt x="74" y="19"/>
                  </a:lnTo>
                  <a:lnTo>
                    <a:pt x="75" y="22"/>
                  </a:lnTo>
                  <a:lnTo>
                    <a:pt x="77" y="26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68" y="34"/>
                  </a:lnTo>
                  <a:lnTo>
                    <a:pt x="64" y="33"/>
                  </a:lnTo>
                  <a:lnTo>
                    <a:pt x="60" y="33"/>
                  </a:lnTo>
                  <a:lnTo>
                    <a:pt x="53" y="32"/>
                  </a:lnTo>
                  <a:lnTo>
                    <a:pt x="49" y="30"/>
                  </a:lnTo>
                  <a:lnTo>
                    <a:pt x="47" y="29"/>
                  </a:lnTo>
                  <a:lnTo>
                    <a:pt x="44" y="26"/>
                  </a:lnTo>
                  <a:lnTo>
                    <a:pt x="44" y="22"/>
                  </a:lnTo>
                  <a:lnTo>
                    <a:pt x="40" y="21"/>
                  </a:lnTo>
                  <a:lnTo>
                    <a:pt x="31" y="21"/>
                  </a:lnTo>
                  <a:lnTo>
                    <a:pt x="23" y="22"/>
                  </a:lnTo>
                  <a:lnTo>
                    <a:pt x="11" y="22"/>
                  </a:lnTo>
                  <a:lnTo>
                    <a:pt x="7" y="21"/>
                  </a:lnTo>
                  <a:lnTo>
                    <a:pt x="3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21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2111375" y="1439863"/>
              <a:ext cx="130175" cy="5556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70" y="0"/>
                </a:cxn>
                <a:cxn ang="0">
                  <a:pos x="78" y="2"/>
                </a:cxn>
                <a:cxn ang="0">
                  <a:pos x="82" y="7"/>
                </a:cxn>
                <a:cxn ang="0">
                  <a:pos x="82" y="13"/>
                </a:cxn>
                <a:cxn ang="0">
                  <a:pos x="77" y="22"/>
                </a:cxn>
                <a:cxn ang="0">
                  <a:pos x="69" y="27"/>
                </a:cxn>
                <a:cxn ang="0">
                  <a:pos x="58" y="27"/>
                </a:cxn>
                <a:cxn ang="0">
                  <a:pos x="55" y="28"/>
                </a:cxn>
                <a:cxn ang="0">
                  <a:pos x="54" y="28"/>
                </a:cxn>
                <a:cxn ang="0">
                  <a:pos x="52" y="27"/>
                </a:cxn>
                <a:cxn ang="0">
                  <a:pos x="52" y="24"/>
                </a:cxn>
                <a:cxn ang="0">
                  <a:pos x="51" y="22"/>
                </a:cxn>
                <a:cxn ang="0">
                  <a:pos x="47" y="18"/>
                </a:cxn>
                <a:cxn ang="0">
                  <a:pos x="40" y="16"/>
                </a:cxn>
                <a:cxn ang="0">
                  <a:pos x="32" y="16"/>
                </a:cxn>
                <a:cxn ang="0">
                  <a:pos x="25" y="18"/>
                </a:cxn>
                <a:cxn ang="0">
                  <a:pos x="21" y="18"/>
                </a:cxn>
                <a:cxn ang="0">
                  <a:pos x="18" y="19"/>
                </a:cxn>
                <a:cxn ang="0">
                  <a:pos x="17" y="20"/>
                </a:cxn>
                <a:cxn ang="0">
                  <a:pos x="15" y="24"/>
                </a:cxn>
                <a:cxn ang="0">
                  <a:pos x="13" y="27"/>
                </a:cxn>
                <a:cxn ang="0">
                  <a:pos x="11" y="31"/>
                </a:cxn>
                <a:cxn ang="0">
                  <a:pos x="10" y="34"/>
                </a:cxn>
                <a:cxn ang="0">
                  <a:pos x="7" y="35"/>
                </a:cxn>
                <a:cxn ang="0">
                  <a:pos x="3" y="35"/>
                </a:cxn>
                <a:cxn ang="0">
                  <a:pos x="2" y="34"/>
                </a:cxn>
                <a:cxn ang="0">
                  <a:pos x="0" y="31"/>
                </a:cxn>
                <a:cxn ang="0">
                  <a:pos x="0" y="28"/>
                </a:cxn>
                <a:cxn ang="0">
                  <a:pos x="2" y="24"/>
                </a:cxn>
                <a:cxn ang="0">
                  <a:pos x="0" y="18"/>
                </a:cxn>
                <a:cxn ang="0">
                  <a:pos x="0" y="9"/>
                </a:cxn>
                <a:cxn ang="0">
                  <a:pos x="3" y="4"/>
                </a:cxn>
                <a:cxn ang="0">
                  <a:pos x="9" y="2"/>
                </a:cxn>
                <a:cxn ang="0">
                  <a:pos x="18" y="1"/>
                </a:cxn>
                <a:cxn ang="0">
                  <a:pos x="55" y="1"/>
                </a:cxn>
                <a:cxn ang="0">
                  <a:pos x="65" y="0"/>
                </a:cxn>
              </a:cxnLst>
              <a:rect l="0" t="0" r="r" b="b"/>
              <a:pathLst>
                <a:path w="82" h="35">
                  <a:moveTo>
                    <a:pt x="65" y="0"/>
                  </a:moveTo>
                  <a:lnTo>
                    <a:pt x="70" y="0"/>
                  </a:lnTo>
                  <a:lnTo>
                    <a:pt x="78" y="2"/>
                  </a:lnTo>
                  <a:lnTo>
                    <a:pt x="82" y="7"/>
                  </a:lnTo>
                  <a:lnTo>
                    <a:pt x="82" y="13"/>
                  </a:lnTo>
                  <a:lnTo>
                    <a:pt x="77" y="22"/>
                  </a:lnTo>
                  <a:lnTo>
                    <a:pt x="69" y="27"/>
                  </a:lnTo>
                  <a:lnTo>
                    <a:pt x="58" y="27"/>
                  </a:lnTo>
                  <a:lnTo>
                    <a:pt x="55" y="28"/>
                  </a:lnTo>
                  <a:lnTo>
                    <a:pt x="54" y="28"/>
                  </a:lnTo>
                  <a:lnTo>
                    <a:pt x="52" y="27"/>
                  </a:lnTo>
                  <a:lnTo>
                    <a:pt x="52" y="24"/>
                  </a:lnTo>
                  <a:lnTo>
                    <a:pt x="51" y="22"/>
                  </a:lnTo>
                  <a:lnTo>
                    <a:pt x="47" y="18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5" y="24"/>
                  </a:lnTo>
                  <a:lnTo>
                    <a:pt x="13" y="27"/>
                  </a:lnTo>
                  <a:lnTo>
                    <a:pt x="11" y="31"/>
                  </a:lnTo>
                  <a:lnTo>
                    <a:pt x="10" y="34"/>
                  </a:lnTo>
                  <a:lnTo>
                    <a:pt x="7" y="35"/>
                  </a:lnTo>
                  <a:lnTo>
                    <a:pt x="3" y="35"/>
                  </a:lnTo>
                  <a:lnTo>
                    <a:pt x="2" y="34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0" y="18"/>
                  </a:lnTo>
                  <a:lnTo>
                    <a:pt x="0" y="9"/>
                  </a:lnTo>
                  <a:lnTo>
                    <a:pt x="3" y="4"/>
                  </a:lnTo>
                  <a:lnTo>
                    <a:pt x="9" y="2"/>
                  </a:lnTo>
                  <a:lnTo>
                    <a:pt x="18" y="1"/>
                  </a:lnTo>
                  <a:lnTo>
                    <a:pt x="55" y="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2155825" y="1509713"/>
              <a:ext cx="106363" cy="66675"/>
            </a:xfrm>
            <a:custGeom>
              <a:avLst/>
              <a:gdLst/>
              <a:ahLst/>
              <a:cxnLst>
                <a:cxn ang="0">
                  <a:pos x="43" y="0"/>
                </a:cxn>
                <a:cxn ang="0">
                  <a:pos x="53" y="1"/>
                </a:cxn>
                <a:cxn ang="0">
                  <a:pos x="58" y="2"/>
                </a:cxn>
                <a:cxn ang="0">
                  <a:pos x="63" y="8"/>
                </a:cxn>
                <a:cxn ang="0">
                  <a:pos x="65" y="16"/>
                </a:cxn>
                <a:cxn ang="0">
                  <a:pos x="67" y="23"/>
                </a:cxn>
                <a:cxn ang="0">
                  <a:pos x="65" y="26"/>
                </a:cxn>
                <a:cxn ang="0">
                  <a:pos x="63" y="28"/>
                </a:cxn>
                <a:cxn ang="0">
                  <a:pos x="61" y="31"/>
                </a:cxn>
                <a:cxn ang="0">
                  <a:pos x="58" y="34"/>
                </a:cxn>
                <a:cxn ang="0">
                  <a:pos x="56" y="38"/>
                </a:cxn>
                <a:cxn ang="0">
                  <a:pos x="50" y="41"/>
                </a:cxn>
                <a:cxn ang="0">
                  <a:pos x="46" y="42"/>
                </a:cxn>
                <a:cxn ang="0">
                  <a:pos x="43" y="42"/>
                </a:cxn>
                <a:cxn ang="0">
                  <a:pos x="41" y="41"/>
                </a:cxn>
                <a:cxn ang="0">
                  <a:pos x="35" y="35"/>
                </a:cxn>
                <a:cxn ang="0">
                  <a:pos x="34" y="32"/>
                </a:cxn>
                <a:cxn ang="0">
                  <a:pos x="32" y="28"/>
                </a:cxn>
                <a:cxn ang="0">
                  <a:pos x="30" y="23"/>
                </a:cxn>
                <a:cxn ang="0">
                  <a:pos x="30" y="20"/>
                </a:cxn>
                <a:cxn ang="0">
                  <a:pos x="27" y="19"/>
                </a:cxn>
                <a:cxn ang="0">
                  <a:pos x="13" y="21"/>
                </a:cxn>
                <a:cxn ang="0">
                  <a:pos x="8" y="21"/>
                </a:cxn>
                <a:cxn ang="0">
                  <a:pos x="2" y="19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" y="5"/>
                </a:cxn>
                <a:cxn ang="0">
                  <a:pos x="8" y="2"/>
                </a:cxn>
                <a:cxn ang="0">
                  <a:pos x="30" y="2"/>
                </a:cxn>
                <a:cxn ang="0">
                  <a:pos x="35" y="1"/>
                </a:cxn>
                <a:cxn ang="0">
                  <a:pos x="43" y="0"/>
                </a:cxn>
              </a:cxnLst>
              <a:rect l="0" t="0" r="r" b="b"/>
              <a:pathLst>
                <a:path w="67" h="42">
                  <a:moveTo>
                    <a:pt x="43" y="0"/>
                  </a:moveTo>
                  <a:lnTo>
                    <a:pt x="53" y="1"/>
                  </a:lnTo>
                  <a:lnTo>
                    <a:pt x="58" y="2"/>
                  </a:lnTo>
                  <a:lnTo>
                    <a:pt x="63" y="8"/>
                  </a:lnTo>
                  <a:lnTo>
                    <a:pt x="65" y="16"/>
                  </a:lnTo>
                  <a:lnTo>
                    <a:pt x="67" y="23"/>
                  </a:lnTo>
                  <a:lnTo>
                    <a:pt x="65" y="26"/>
                  </a:lnTo>
                  <a:lnTo>
                    <a:pt x="63" y="28"/>
                  </a:lnTo>
                  <a:lnTo>
                    <a:pt x="61" y="31"/>
                  </a:lnTo>
                  <a:lnTo>
                    <a:pt x="58" y="34"/>
                  </a:lnTo>
                  <a:lnTo>
                    <a:pt x="56" y="38"/>
                  </a:lnTo>
                  <a:lnTo>
                    <a:pt x="50" y="41"/>
                  </a:lnTo>
                  <a:lnTo>
                    <a:pt x="46" y="42"/>
                  </a:lnTo>
                  <a:lnTo>
                    <a:pt x="43" y="42"/>
                  </a:lnTo>
                  <a:lnTo>
                    <a:pt x="41" y="41"/>
                  </a:lnTo>
                  <a:lnTo>
                    <a:pt x="35" y="35"/>
                  </a:lnTo>
                  <a:lnTo>
                    <a:pt x="34" y="32"/>
                  </a:lnTo>
                  <a:lnTo>
                    <a:pt x="32" y="28"/>
                  </a:lnTo>
                  <a:lnTo>
                    <a:pt x="30" y="23"/>
                  </a:lnTo>
                  <a:lnTo>
                    <a:pt x="30" y="20"/>
                  </a:lnTo>
                  <a:lnTo>
                    <a:pt x="27" y="19"/>
                  </a:lnTo>
                  <a:lnTo>
                    <a:pt x="13" y="21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5"/>
                  </a:lnTo>
                  <a:lnTo>
                    <a:pt x="8" y="2"/>
                  </a:lnTo>
                  <a:lnTo>
                    <a:pt x="30" y="2"/>
                  </a:lnTo>
                  <a:lnTo>
                    <a:pt x="35" y="1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2287588" y="1498600"/>
              <a:ext cx="77788" cy="38100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33" y="0"/>
                </a:cxn>
                <a:cxn ang="0">
                  <a:pos x="36" y="1"/>
                </a:cxn>
                <a:cxn ang="0">
                  <a:pos x="38" y="4"/>
                </a:cxn>
                <a:cxn ang="0">
                  <a:pos x="42" y="5"/>
                </a:cxn>
                <a:cxn ang="0">
                  <a:pos x="45" y="5"/>
                </a:cxn>
                <a:cxn ang="0">
                  <a:pos x="48" y="7"/>
                </a:cxn>
                <a:cxn ang="0">
                  <a:pos x="49" y="8"/>
                </a:cxn>
                <a:cxn ang="0">
                  <a:pos x="49" y="18"/>
                </a:cxn>
                <a:cxn ang="0">
                  <a:pos x="48" y="19"/>
                </a:cxn>
                <a:cxn ang="0">
                  <a:pos x="45" y="20"/>
                </a:cxn>
                <a:cxn ang="0">
                  <a:pos x="32" y="22"/>
                </a:cxn>
                <a:cxn ang="0">
                  <a:pos x="15" y="24"/>
                </a:cxn>
                <a:cxn ang="0">
                  <a:pos x="6" y="24"/>
                </a:cxn>
                <a:cxn ang="0">
                  <a:pos x="3" y="23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1" y="15"/>
                </a:cxn>
                <a:cxn ang="0">
                  <a:pos x="6" y="11"/>
                </a:cxn>
                <a:cxn ang="0">
                  <a:pos x="14" y="7"/>
                </a:cxn>
                <a:cxn ang="0">
                  <a:pos x="21" y="2"/>
                </a:cxn>
                <a:cxn ang="0">
                  <a:pos x="26" y="0"/>
                </a:cxn>
              </a:cxnLst>
              <a:rect l="0" t="0" r="r" b="b"/>
              <a:pathLst>
                <a:path w="49" h="24">
                  <a:moveTo>
                    <a:pt x="26" y="0"/>
                  </a:moveTo>
                  <a:lnTo>
                    <a:pt x="33" y="0"/>
                  </a:lnTo>
                  <a:lnTo>
                    <a:pt x="36" y="1"/>
                  </a:lnTo>
                  <a:lnTo>
                    <a:pt x="38" y="4"/>
                  </a:lnTo>
                  <a:lnTo>
                    <a:pt x="42" y="5"/>
                  </a:lnTo>
                  <a:lnTo>
                    <a:pt x="45" y="5"/>
                  </a:lnTo>
                  <a:lnTo>
                    <a:pt x="48" y="7"/>
                  </a:lnTo>
                  <a:lnTo>
                    <a:pt x="49" y="8"/>
                  </a:lnTo>
                  <a:lnTo>
                    <a:pt x="49" y="18"/>
                  </a:lnTo>
                  <a:lnTo>
                    <a:pt x="48" y="19"/>
                  </a:lnTo>
                  <a:lnTo>
                    <a:pt x="45" y="20"/>
                  </a:lnTo>
                  <a:lnTo>
                    <a:pt x="32" y="22"/>
                  </a:lnTo>
                  <a:lnTo>
                    <a:pt x="15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6" y="11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2282825" y="1463675"/>
              <a:ext cx="39688" cy="23813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" y="0"/>
                </a:cxn>
                <a:cxn ang="0">
                  <a:pos x="21" y="3"/>
                </a:cxn>
                <a:cxn ang="0">
                  <a:pos x="25" y="9"/>
                </a:cxn>
                <a:cxn ang="0">
                  <a:pos x="25" y="13"/>
                </a:cxn>
                <a:cxn ang="0">
                  <a:pos x="19" y="15"/>
                </a:cxn>
                <a:cxn ang="0">
                  <a:pos x="13" y="15"/>
                </a:cxn>
                <a:cxn ang="0">
                  <a:pos x="6" y="12"/>
                </a:cxn>
                <a:cxn ang="0">
                  <a:pos x="2" y="9"/>
                </a:cxn>
                <a:cxn ang="0">
                  <a:pos x="0" y="5"/>
                </a:cxn>
                <a:cxn ang="0">
                  <a:pos x="6" y="0"/>
                </a:cxn>
              </a:cxnLst>
              <a:rect l="0" t="0" r="r" b="b"/>
              <a:pathLst>
                <a:path w="25" h="15">
                  <a:moveTo>
                    <a:pt x="6" y="0"/>
                  </a:moveTo>
                  <a:lnTo>
                    <a:pt x="13" y="0"/>
                  </a:lnTo>
                  <a:lnTo>
                    <a:pt x="21" y="3"/>
                  </a:lnTo>
                  <a:lnTo>
                    <a:pt x="25" y="9"/>
                  </a:lnTo>
                  <a:lnTo>
                    <a:pt x="25" y="13"/>
                  </a:lnTo>
                  <a:lnTo>
                    <a:pt x="19" y="15"/>
                  </a:lnTo>
                  <a:lnTo>
                    <a:pt x="13" y="15"/>
                  </a:lnTo>
                  <a:lnTo>
                    <a:pt x="6" y="12"/>
                  </a:lnTo>
                  <a:lnTo>
                    <a:pt x="2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2251075" y="1389063"/>
              <a:ext cx="349250" cy="10477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3"/>
                </a:cxn>
                <a:cxn ang="0">
                  <a:pos x="11" y="4"/>
                </a:cxn>
                <a:cxn ang="0">
                  <a:pos x="19" y="7"/>
                </a:cxn>
                <a:cxn ang="0">
                  <a:pos x="26" y="10"/>
                </a:cxn>
                <a:cxn ang="0">
                  <a:pos x="35" y="13"/>
                </a:cxn>
                <a:cxn ang="0">
                  <a:pos x="42" y="14"/>
                </a:cxn>
                <a:cxn ang="0">
                  <a:pos x="46" y="15"/>
                </a:cxn>
                <a:cxn ang="0">
                  <a:pos x="52" y="17"/>
                </a:cxn>
                <a:cxn ang="0">
                  <a:pos x="59" y="19"/>
                </a:cxn>
                <a:cxn ang="0">
                  <a:pos x="67" y="25"/>
                </a:cxn>
                <a:cxn ang="0">
                  <a:pos x="74" y="32"/>
                </a:cxn>
                <a:cxn ang="0">
                  <a:pos x="81" y="36"/>
                </a:cxn>
                <a:cxn ang="0">
                  <a:pos x="87" y="41"/>
                </a:cxn>
                <a:cxn ang="0">
                  <a:pos x="94" y="45"/>
                </a:cxn>
                <a:cxn ang="0">
                  <a:pos x="102" y="47"/>
                </a:cxn>
                <a:cxn ang="0">
                  <a:pos x="117" y="45"/>
                </a:cxn>
                <a:cxn ang="0">
                  <a:pos x="135" y="47"/>
                </a:cxn>
                <a:cxn ang="0">
                  <a:pos x="145" y="47"/>
                </a:cxn>
                <a:cxn ang="0">
                  <a:pos x="157" y="48"/>
                </a:cxn>
                <a:cxn ang="0">
                  <a:pos x="171" y="48"/>
                </a:cxn>
                <a:cxn ang="0">
                  <a:pos x="182" y="47"/>
                </a:cxn>
                <a:cxn ang="0">
                  <a:pos x="195" y="47"/>
                </a:cxn>
                <a:cxn ang="0">
                  <a:pos x="204" y="48"/>
                </a:cxn>
                <a:cxn ang="0">
                  <a:pos x="212" y="51"/>
                </a:cxn>
                <a:cxn ang="0">
                  <a:pos x="219" y="54"/>
                </a:cxn>
                <a:cxn ang="0">
                  <a:pos x="220" y="56"/>
                </a:cxn>
                <a:cxn ang="0">
                  <a:pos x="220" y="58"/>
                </a:cxn>
                <a:cxn ang="0">
                  <a:pos x="213" y="65"/>
                </a:cxn>
                <a:cxn ang="0">
                  <a:pos x="209" y="65"/>
                </a:cxn>
                <a:cxn ang="0">
                  <a:pos x="204" y="66"/>
                </a:cxn>
                <a:cxn ang="0">
                  <a:pos x="187" y="65"/>
                </a:cxn>
                <a:cxn ang="0">
                  <a:pos x="167" y="63"/>
                </a:cxn>
                <a:cxn ang="0">
                  <a:pos x="149" y="62"/>
                </a:cxn>
                <a:cxn ang="0">
                  <a:pos x="137" y="62"/>
                </a:cxn>
                <a:cxn ang="0">
                  <a:pos x="126" y="63"/>
                </a:cxn>
                <a:cxn ang="0">
                  <a:pos x="119" y="65"/>
                </a:cxn>
                <a:cxn ang="0">
                  <a:pos x="116" y="65"/>
                </a:cxn>
                <a:cxn ang="0">
                  <a:pos x="94" y="62"/>
                </a:cxn>
                <a:cxn ang="0">
                  <a:pos x="91" y="60"/>
                </a:cxn>
                <a:cxn ang="0">
                  <a:pos x="83" y="58"/>
                </a:cxn>
                <a:cxn ang="0">
                  <a:pos x="75" y="52"/>
                </a:cxn>
                <a:cxn ang="0">
                  <a:pos x="68" y="47"/>
                </a:cxn>
                <a:cxn ang="0">
                  <a:pos x="63" y="41"/>
                </a:cxn>
                <a:cxn ang="0">
                  <a:pos x="44" y="36"/>
                </a:cxn>
                <a:cxn ang="0">
                  <a:pos x="35" y="33"/>
                </a:cxn>
                <a:cxn ang="0">
                  <a:pos x="26" y="28"/>
                </a:cxn>
                <a:cxn ang="0">
                  <a:pos x="15" y="22"/>
                </a:cxn>
                <a:cxn ang="0">
                  <a:pos x="5" y="17"/>
                </a:cxn>
                <a:cxn ang="0">
                  <a:pos x="3" y="14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</a:cxnLst>
              <a:rect l="0" t="0" r="r" b="b"/>
              <a:pathLst>
                <a:path w="220" h="66">
                  <a:moveTo>
                    <a:pt x="1" y="0"/>
                  </a:moveTo>
                  <a:lnTo>
                    <a:pt x="4" y="3"/>
                  </a:lnTo>
                  <a:lnTo>
                    <a:pt x="11" y="4"/>
                  </a:lnTo>
                  <a:lnTo>
                    <a:pt x="19" y="7"/>
                  </a:lnTo>
                  <a:lnTo>
                    <a:pt x="26" y="10"/>
                  </a:lnTo>
                  <a:lnTo>
                    <a:pt x="35" y="13"/>
                  </a:lnTo>
                  <a:lnTo>
                    <a:pt x="42" y="14"/>
                  </a:lnTo>
                  <a:lnTo>
                    <a:pt x="46" y="15"/>
                  </a:lnTo>
                  <a:lnTo>
                    <a:pt x="52" y="17"/>
                  </a:lnTo>
                  <a:lnTo>
                    <a:pt x="59" y="19"/>
                  </a:lnTo>
                  <a:lnTo>
                    <a:pt x="67" y="25"/>
                  </a:lnTo>
                  <a:lnTo>
                    <a:pt x="74" y="32"/>
                  </a:lnTo>
                  <a:lnTo>
                    <a:pt x="81" y="36"/>
                  </a:lnTo>
                  <a:lnTo>
                    <a:pt x="87" y="41"/>
                  </a:lnTo>
                  <a:lnTo>
                    <a:pt x="94" y="45"/>
                  </a:lnTo>
                  <a:lnTo>
                    <a:pt x="102" y="47"/>
                  </a:lnTo>
                  <a:lnTo>
                    <a:pt x="117" y="45"/>
                  </a:lnTo>
                  <a:lnTo>
                    <a:pt x="135" y="47"/>
                  </a:lnTo>
                  <a:lnTo>
                    <a:pt x="145" y="47"/>
                  </a:lnTo>
                  <a:lnTo>
                    <a:pt x="157" y="48"/>
                  </a:lnTo>
                  <a:lnTo>
                    <a:pt x="171" y="48"/>
                  </a:lnTo>
                  <a:lnTo>
                    <a:pt x="182" y="47"/>
                  </a:lnTo>
                  <a:lnTo>
                    <a:pt x="195" y="47"/>
                  </a:lnTo>
                  <a:lnTo>
                    <a:pt x="204" y="48"/>
                  </a:lnTo>
                  <a:lnTo>
                    <a:pt x="212" y="51"/>
                  </a:lnTo>
                  <a:lnTo>
                    <a:pt x="219" y="54"/>
                  </a:lnTo>
                  <a:lnTo>
                    <a:pt x="220" y="56"/>
                  </a:lnTo>
                  <a:lnTo>
                    <a:pt x="220" y="58"/>
                  </a:lnTo>
                  <a:lnTo>
                    <a:pt x="213" y="65"/>
                  </a:lnTo>
                  <a:lnTo>
                    <a:pt x="209" y="65"/>
                  </a:lnTo>
                  <a:lnTo>
                    <a:pt x="204" y="66"/>
                  </a:lnTo>
                  <a:lnTo>
                    <a:pt x="187" y="65"/>
                  </a:lnTo>
                  <a:lnTo>
                    <a:pt x="167" y="63"/>
                  </a:lnTo>
                  <a:lnTo>
                    <a:pt x="149" y="62"/>
                  </a:lnTo>
                  <a:lnTo>
                    <a:pt x="137" y="62"/>
                  </a:lnTo>
                  <a:lnTo>
                    <a:pt x="126" y="63"/>
                  </a:lnTo>
                  <a:lnTo>
                    <a:pt x="119" y="65"/>
                  </a:lnTo>
                  <a:lnTo>
                    <a:pt x="116" y="65"/>
                  </a:lnTo>
                  <a:lnTo>
                    <a:pt x="94" y="62"/>
                  </a:lnTo>
                  <a:lnTo>
                    <a:pt x="91" y="60"/>
                  </a:lnTo>
                  <a:lnTo>
                    <a:pt x="83" y="58"/>
                  </a:lnTo>
                  <a:lnTo>
                    <a:pt x="75" y="52"/>
                  </a:lnTo>
                  <a:lnTo>
                    <a:pt x="68" y="47"/>
                  </a:lnTo>
                  <a:lnTo>
                    <a:pt x="63" y="41"/>
                  </a:lnTo>
                  <a:lnTo>
                    <a:pt x="44" y="36"/>
                  </a:lnTo>
                  <a:lnTo>
                    <a:pt x="35" y="33"/>
                  </a:lnTo>
                  <a:lnTo>
                    <a:pt x="26" y="28"/>
                  </a:lnTo>
                  <a:lnTo>
                    <a:pt x="15" y="22"/>
                  </a:lnTo>
                  <a:lnTo>
                    <a:pt x="5" y="17"/>
                  </a:lnTo>
                  <a:lnTo>
                    <a:pt x="3" y="14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3713163" y="1681163"/>
              <a:ext cx="192088" cy="841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24" y="1"/>
                </a:cxn>
                <a:cxn ang="0">
                  <a:pos x="32" y="4"/>
                </a:cxn>
                <a:cxn ang="0">
                  <a:pos x="37" y="8"/>
                </a:cxn>
                <a:cxn ang="0">
                  <a:pos x="43" y="11"/>
                </a:cxn>
                <a:cxn ang="0">
                  <a:pos x="48" y="11"/>
                </a:cxn>
                <a:cxn ang="0">
                  <a:pos x="56" y="9"/>
                </a:cxn>
                <a:cxn ang="0">
                  <a:pos x="76" y="7"/>
                </a:cxn>
                <a:cxn ang="0">
                  <a:pos x="82" y="5"/>
                </a:cxn>
                <a:cxn ang="0">
                  <a:pos x="88" y="3"/>
                </a:cxn>
                <a:cxn ang="0">
                  <a:pos x="93" y="3"/>
                </a:cxn>
                <a:cxn ang="0">
                  <a:pos x="102" y="4"/>
                </a:cxn>
                <a:cxn ang="0">
                  <a:pos x="111" y="8"/>
                </a:cxn>
                <a:cxn ang="0">
                  <a:pos x="119" y="13"/>
                </a:cxn>
                <a:cxn ang="0">
                  <a:pos x="121" y="16"/>
                </a:cxn>
                <a:cxn ang="0">
                  <a:pos x="121" y="19"/>
                </a:cxn>
                <a:cxn ang="0">
                  <a:pos x="118" y="24"/>
                </a:cxn>
                <a:cxn ang="0">
                  <a:pos x="115" y="27"/>
                </a:cxn>
                <a:cxn ang="0">
                  <a:pos x="114" y="30"/>
                </a:cxn>
                <a:cxn ang="0">
                  <a:pos x="110" y="34"/>
                </a:cxn>
                <a:cxn ang="0">
                  <a:pos x="100" y="34"/>
                </a:cxn>
                <a:cxn ang="0">
                  <a:pos x="92" y="37"/>
                </a:cxn>
                <a:cxn ang="0">
                  <a:pos x="87" y="40"/>
                </a:cxn>
                <a:cxn ang="0">
                  <a:pos x="81" y="44"/>
                </a:cxn>
                <a:cxn ang="0">
                  <a:pos x="73" y="48"/>
                </a:cxn>
                <a:cxn ang="0">
                  <a:pos x="62" y="52"/>
                </a:cxn>
                <a:cxn ang="0">
                  <a:pos x="56" y="53"/>
                </a:cxn>
                <a:cxn ang="0">
                  <a:pos x="52" y="53"/>
                </a:cxn>
                <a:cxn ang="0">
                  <a:pos x="47" y="50"/>
                </a:cxn>
                <a:cxn ang="0">
                  <a:pos x="44" y="48"/>
                </a:cxn>
                <a:cxn ang="0">
                  <a:pos x="41" y="42"/>
                </a:cxn>
                <a:cxn ang="0">
                  <a:pos x="37" y="38"/>
                </a:cxn>
                <a:cxn ang="0">
                  <a:pos x="30" y="37"/>
                </a:cxn>
                <a:cxn ang="0">
                  <a:pos x="24" y="37"/>
                </a:cxn>
                <a:cxn ang="0">
                  <a:pos x="18" y="38"/>
                </a:cxn>
                <a:cxn ang="0">
                  <a:pos x="13" y="35"/>
                </a:cxn>
                <a:cxn ang="0">
                  <a:pos x="9" y="31"/>
                </a:cxn>
                <a:cxn ang="0">
                  <a:pos x="3" y="20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0" y="9"/>
                </a:cxn>
                <a:cxn ang="0">
                  <a:pos x="2" y="7"/>
                </a:cxn>
                <a:cxn ang="0">
                  <a:pos x="9" y="0"/>
                </a:cxn>
              </a:cxnLst>
              <a:rect l="0" t="0" r="r" b="b"/>
              <a:pathLst>
                <a:path w="121" h="53">
                  <a:moveTo>
                    <a:pt x="9" y="0"/>
                  </a:moveTo>
                  <a:lnTo>
                    <a:pt x="15" y="0"/>
                  </a:lnTo>
                  <a:lnTo>
                    <a:pt x="24" y="1"/>
                  </a:lnTo>
                  <a:lnTo>
                    <a:pt x="32" y="4"/>
                  </a:lnTo>
                  <a:lnTo>
                    <a:pt x="37" y="8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56" y="9"/>
                  </a:lnTo>
                  <a:lnTo>
                    <a:pt x="76" y="7"/>
                  </a:lnTo>
                  <a:lnTo>
                    <a:pt x="82" y="5"/>
                  </a:lnTo>
                  <a:lnTo>
                    <a:pt x="88" y="3"/>
                  </a:lnTo>
                  <a:lnTo>
                    <a:pt x="93" y="3"/>
                  </a:lnTo>
                  <a:lnTo>
                    <a:pt x="102" y="4"/>
                  </a:lnTo>
                  <a:lnTo>
                    <a:pt x="111" y="8"/>
                  </a:lnTo>
                  <a:lnTo>
                    <a:pt x="119" y="13"/>
                  </a:lnTo>
                  <a:lnTo>
                    <a:pt x="121" y="16"/>
                  </a:lnTo>
                  <a:lnTo>
                    <a:pt x="121" y="19"/>
                  </a:lnTo>
                  <a:lnTo>
                    <a:pt x="118" y="24"/>
                  </a:lnTo>
                  <a:lnTo>
                    <a:pt x="115" y="27"/>
                  </a:lnTo>
                  <a:lnTo>
                    <a:pt x="114" y="30"/>
                  </a:lnTo>
                  <a:lnTo>
                    <a:pt x="110" y="34"/>
                  </a:lnTo>
                  <a:lnTo>
                    <a:pt x="100" y="34"/>
                  </a:lnTo>
                  <a:lnTo>
                    <a:pt x="92" y="37"/>
                  </a:lnTo>
                  <a:lnTo>
                    <a:pt x="87" y="40"/>
                  </a:lnTo>
                  <a:lnTo>
                    <a:pt x="81" y="44"/>
                  </a:lnTo>
                  <a:lnTo>
                    <a:pt x="73" y="48"/>
                  </a:lnTo>
                  <a:lnTo>
                    <a:pt x="62" y="52"/>
                  </a:lnTo>
                  <a:lnTo>
                    <a:pt x="56" y="53"/>
                  </a:lnTo>
                  <a:lnTo>
                    <a:pt x="52" y="53"/>
                  </a:lnTo>
                  <a:lnTo>
                    <a:pt x="47" y="50"/>
                  </a:lnTo>
                  <a:lnTo>
                    <a:pt x="44" y="48"/>
                  </a:lnTo>
                  <a:lnTo>
                    <a:pt x="41" y="42"/>
                  </a:lnTo>
                  <a:lnTo>
                    <a:pt x="37" y="38"/>
                  </a:lnTo>
                  <a:lnTo>
                    <a:pt x="30" y="37"/>
                  </a:lnTo>
                  <a:lnTo>
                    <a:pt x="24" y="37"/>
                  </a:lnTo>
                  <a:lnTo>
                    <a:pt x="18" y="38"/>
                  </a:lnTo>
                  <a:lnTo>
                    <a:pt x="13" y="35"/>
                  </a:lnTo>
                  <a:lnTo>
                    <a:pt x="9" y="31"/>
                  </a:lnTo>
                  <a:lnTo>
                    <a:pt x="3" y="20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7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2747963" y="1125538"/>
              <a:ext cx="1104900" cy="711200"/>
            </a:xfrm>
            <a:custGeom>
              <a:avLst/>
              <a:gdLst/>
              <a:ahLst/>
              <a:cxnLst>
                <a:cxn ang="0">
                  <a:pos x="498" y="13"/>
                </a:cxn>
                <a:cxn ang="0">
                  <a:pos x="472" y="26"/>
                </a:cxn>
                <a:cxn ang="0">
                  <a:pos x="401" y="33"/>
                </a:cxn>
                <a:cxn ang="0">
                  <a:pos x="468" y="35"/>
                </a:cxn>
                <a:cxn ang="0">
                  <a:pos x="524" y="20"/>
                </a:cxn>
                <a:cxn ang="0">
                  <a:pos x="558" y="20"/>
                </a:cxn>
                <a:cxn ang="0">
                  <a:pos x="582" y="66"/>
                </a:cxn>
                <a:cxn ang="0">
                  <a:pos x="619" y="105"/>
                </a:cxn>
                <a:cxn ang="0">
                  <a:pos x="692" y="80"/>
                </a:cxn>
                <a:cxn ang="0">
                  <a:pos x="659" y="121"/>
                </a:cxn>
                <a:cxn ang="0">
                  <a:pos x="619" y="180"/>
                </a:cxn>
                <a:cxn ang="0">
                  <a:pos x="637" y="191"/>
                </a:cxn>
                <a:cxn ang="0">
                  <a:pos x="623" y="226"/>
                </a:cxn>
                <a:cxn ang="0">
                  <a:pos x="578" y="239"/>
                </a:cxn>
                <a:cxn ang="0">
                  <a:pos x="585" y="276"/>
                </a:cxn>
                <a:cxn ang="0">
                  <a:pos x="574" y="300"/>
                </a:cxn>
                <a:cxn ang="0">
                  <a:pos x="559" y="277"/>
                </a:cxn>
                <a:cxn ang="0">
                  <a:pos x="539" y="288"/>
                </a:cxn>
                <a:cxn ang="0">
                  <a:pos x="566" y="310"/>
                </a:cxn>
                <a:cxn ang="0">
                  <a:pos x="550" y="311"/>
                </a:cxn>
                <a:cxn ang="0">
                  <a:pos x="465" y="328"/>
                </a:cxn>
                <a:cxn ang="0">
                  <a:pos x="440" y="359"/>
                </a:cxn>
                <a:cxn ang="0">
                  <a:pos x="375" y="373"/>
                </a:cxn>
                <a:cxn ang="0">
                  <a:pos x="373" y="390"/>
                </a:cxn>
                <a:cxn ang="0">
                  <a:pos x="358" y="402"/>
                </a:cxn>
                <a:cxn ang="0">
                  <a:pos x="346" y="439"/>
                </a:cxn>
                <a:cxn ang="0">
                  <a:pos x="317" y="440"/>
                </a:cxn>
                <a:cxn ang="0">
                  <a:pos x="310" y="432"/>
                </a:cxn>
                <a:cxn ang="0">
                  <a:pos x="279" y="422"/>
                </a:cxn>
                <a:cxn ang="0">
                  <a:pos x="249" y="381"/>
                </a:cxn>
                <a:cxn ang="0">
                  <a:pos x="231" y="370"/>
                </a:cxn>
                <a:cxn ang="0">
                  <a:pos x="221" y="333"/>
                </a:cxn>
                <a:cxn ang="0">
                  <a:pos x="228" y="318"/>
                </a:cxn>
                <a:cxn ang="0">
                  <a:pos x="215" y="287"/>
                </a:cxn>
                <a:cxn ang="0">
                  <a:pos x="239" y="303"/>
                </a:cxn>
                <a:cxn ang="0">
                  <a:pos x="249" y="313"/>
                </a:cxn>
                <a:cxn ang="0">
                  <a:pos x="249" y="287"/>
                </a:cxn>
                <a:cxn ang="0">
                  <a:pos x="219" y="269"/>
                </a:cxn>
                <a:cxn ang="0">
                  <a:pos x="205" y="287"/>
                </a:cxn>
                <a:cxn ang="0">
                  <a:pos x="194" y="243"/>
                </a:cxn>
                <a:cxn ang="0">
                  <a:pos x="146" y="210"/>
                </a:cxn>
                <a:cxn ang="0">
                  <a:pos x="79" y="205"/>
                </a:cxn>
                <a:cxn ang="0">
                  <a:pos x="71" y="184"/>
                </a:cxn>
                <a:cxn ang="0">
                  <a:pos x="52" y="214"/>
                </a:cxn>
                <a:cxn ang="0">
                  <a:pos x="16" y="188"/>
                </a:cxn>
                <a:cxn ang="0">
                  <a:pos x="27" y="174"/>
                </a:cxn>
                <a:cxn ang="0">
                  <a:pos x="57" y="148"/>
                </a:cxn>
                <a:cxn ang="0">
                  <a:pos x="86" y="126"/>
                </a:cxn>
                <a:cxn ang="0">
                  <a:pos x="113" y="111"/>
                </a:cxn>
                <a:cxn ang="0">
                  <a:pos x="127" y="92"/>
                </a:cxn>
                <a:cxn ang="0">
                  <a:pos x="211" y="80"/>
                </a:cxn>
                <a:cxn ang="0">
                  <a:pos x="256" y="68"/>
                </a:cxn>
                <a:cxn ang="0">
                  <a:pos x="268" y="42"/>
                </a:cxn>
                <a:cxn ang="0">
                  <a:pos x="279" y="58"/>
                </a:cxn>
                <a:cxn ang="0">
                  <a:pos x="305" y="28"/>
                </a:cxn>
                <a:cxn ang="0">
                  <a:pos x="377" y="6"/>
                </a:cxn>
              </a:cxnLst>
              <a:rect l="0" t="0" r="r" b="b"/>
              <a:pathLst>
                <a:path w="696" h="448">
                  <a:moveTo>
                    <a:pt x="420" y="0"/>
                  </a:moveTo>
                  <a:lnTo>
                    <a:pt x="435" y="0"/>
                  </a:lnTo>
                  <a:lnTo>
                    <a:pt x="455" y="3"/>
                  </a:lnTo>
                  <a:lnTo>
                    <a:pt x="477" y="9"/>
                  </a:lnTo>
                  <a:lnTo>
                    <a:pt x="496" y="11"/>
                  </a:lnTo>
                  <a:lnTo>
                    <a:pt x="498" y="13"/>
                  </a:lnTo>
                  <a:lnTo>
                    <a:pt x="500" y="13"/>
                  </a:lnTo>
                  <a:lnTo>
                    <a:pt x="504" y="17"/>
                  </a:lnTo>
                  <a:lnTo>
                    <a:pt x="502" y="20"/>
                  </a:lnTo>
                  <a:lnTo>
                    <a:pt x="498" y="21"/>
                  </a:lnTo>
                  <a:lnTo>
                    <a:pt x="487" y="24"/>
                  </a:lnTo>
                  <a:lnTo>
                    <a:pt x="472" y="26"/>
                  </a:lnTo>
                  <a:lnTo>
                    <a:pt x="457" y="31"/>
                  </a:lnTo>
                  <a:lnTo>
                    <a:pt x="443" y="33"/>
                  </a:lnTo>
                  <a:lnTo>
                    <a:pt x="431" y="35"/>
                  </a:lnTo>
                  <a:lnTo>
                    <a:pt x="418" y="35"/>
                  </a:lnTo>
                  <a:lnTo>
                    <a:pt x="40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16" y="36"/>
                  </a:lnTo>
                  <a:lnTo>
                    <a:pt x="428" y="39"/>
                  </a:lnTo>
                  <a:lnTo>
                    <a:pt x="444" y="39"/>
                  </a:lnTo>
                  <a:lnTo>
                    <a:pt x="463" y="36"/>
                  </a:lnTo>
                  <a:lnTo>
                    <a:pt x="468" y="35"/>
                  </a:lnTo>
                  <a:lnTo>
                    <a:pt x="474" y="32"/>
                  </a:lnTo>
                  <a:lnTo>
                    <a:pt x="484" y="29"/>
                  </a:lnTo>
                  <a:lnTo>
                    <a:pt x="495" y="31"/>
                  </a:lnTo>
                  <a:lnTo>
                    <a:pt x="502" y="29"/>
                  </a:lnTo>
                  <a:lnTo>
                    <a:pt x="511" y="25"/>
                  </a:lnTo>
                  <a:lnTo>
                    <a:pt x="524" y="20"/>
                  </a:lnTo>
                  <a:lnTo>
                    <a:pt x="532" y="18"/>
                  </a:lnTo>
                  <a:lnTo>
                    <a:pt x="540" y="20"/>
                  </a:lnTo>
                  <a:lnTo>
                    <a:pt x="547" y="21"/>
                  </a:lnTo>
                  <a:lnTo>
                    <a:pt x="552" y="21"/>
                  </a:lnTo>
                  <a:lnTo>
                    <a:pt x="555" y="20"/>
                  </a:lnTo>
                  <a:lnTo>
                    <a:pt x="558" y="20"/>
                  </a:lnTo>
                  <a:lnTo>
                    <a:pt x="563" y="18"/>
                  </a:lnTo>
                  <a:lnTo>
                    <a:pt x="569" y="20"/>
                  </a:lnTo>
                  <a:lnTo>
                    <a:pt x="571" y="25"/>
                  </a:lnTo>
                  <a:lnTo>
                    <a:pt x="573" y="35"/>
                  </a:lnTo>
                  <a:lnTo>
                    <a:pt x="578" y="57"/>
                  </a:lnTo>
                  <a:lnTo>
                    <a:pt x="582" y="66"/>
                  </a:lnTo>
                  <a:lnTo>
                    <a:pt x="588" y="74"/>
                  </a:lnTo>
                  <a:lnTo>
                    <a:pt x="592" y="83"/>
                  </a:lnTo>
                  <a:lnTo>
                    <a:pt x="596" y="92"/>
                  </a:lnTo>
                  <a:lnTo>
                    <a:pt x="602" y="99"/>
                  </a:lnTo>
                  <a:lnTo>
                    <a:pt x="610" y="105"/>
                  </a:lnTo>
                  <a:lnTo>
                    <a:pt x="619" y="105"/>
                  </a:lnTo>
                  <a:lnTo>
                    <a:pt x="629" y="99"/>
                  </a:lnTo>
                  <a:lnTo>
                    <a:pt x="647" y="81"/>
                  </a:lnTo>
                  <a:lnTo>
                    <a:pt x="658" y="76"/>
                  </a:lnTo>
                  <a:lnTo>
                    <a:pt x="671" y="74"/>
                  </a:lnTo>
                  <a:lnTo>
                    <a:pt x="682" y="77"/>
                  </a:lnTo>
                  <a:lnTo>
                    <a:pt x="692" y="80"/>
                  </a:lnTo>
                  <a:lnTo>
                    <a:pt x="696" y="84"/>
                  </a:lnTo>
                  <a:lnTo>
                    <a:pt x="696" y="91"/>
                  </a:lnTo>
                  <a:lnTo>
                    <a:pt x="692" y="98"/>
                  </a:lnTo>
                  <a:lnTo>
                    <a:pt x="685" y="105"/>
                  </a:lnTo>
                  <a:lnTo>
                    <a:pt x="669" y="113"/>
                  </a:lnTo>
                  <a:lnTo>
                    <a:pt x="659" y="121"/>
                  </a:lnTo>
                  <a:lnTo>
                    <a:pt x="640" y="140"/>
                  </a:lnTo>
                  <a:lnTo>
                    <a:pt x="633" y="148"/>
                  </a:lnTo>
                  <a:lnTo>
                    <a:pt x="625" y="157"/>
                  </a:lnTo>
                  <a:lnTo>
                    <a:pt x="621" y="163"/>
                  </a:lnTo>
                  <a:lnTo>
                    <a:pt x="618" y="170"/>
                  </a:lnTo>
                  <a:lnTo>
                    <a:pt x="619" y="180"/>
                  </a:lnTo>
                  <a:lnTo>
                    <a:pt x="622" y="184"/>
                  </a:lnTo>
                  <a:lnTo>
                    <a:pt x="623" y="187"/>
                  </a:lnTo>
                  <a:lnTo>
                    <a:pt x="626" y="188"/>
                  </a:lnTo>
                  <a:lnTo>
                    <a:pt x="633" y="188"/>
                  </a:lnTo>
                  <a:lnTo>
                    <a:pt x="636" y="189"/>
                  </a:lnTo>
                  <a:lnTo>
                    <a:pt x="637" y="191"/>
                  </a:lnTo>
                  <a:lnTo>
                    <a:pt x="637" y="192"/>
                  </a:lnTo>
                  <a:lnTo>
                    <a:pt x="632" y="198"/>
                  </a:lnTo>
                  <a:lnTo>
                    <a:pt x="629" y="202"/>
                  </a:lnTo>
                  <a:lnTo>
                    <a:pt x="628" y="205"/>
                  </a:lnTo>
                  <a:lnTo>
                    <a:pt x="625" y="214"/>
                  </a:lnTo>
                  <a:lnTo>
                    <a:pt x="623" y="226"/>
                  </a:lnTo>
                  <a:lnTo>
                    <a:pt x="623" y="240"/>
                  </a:lnTo>
                  <a:lnTo>
                    <a:pt x="622" y="244"/>
                  </a:lnTo>
                  <a:lnTo>
                    <a:pt x="617" y="244"/>
                  </a:lnTo>
                  <a:lnTo>
                    <a:pt x="592" y="236"/>
                  </a:lnTo>
                  <a:lnTo>
                    <a:pt x="584" y="236"/>
                  </a:lnTo>
                  <a:lnTo>
                    <a:pt x="578" y="239"/>
                  </a:lnTo>
                  <a:lnTo>
                    <a:pt x="576" y="244"/>
                  </a:lnTo>
                  <a:lnTo>
                    <a:pt x="576" y="251"/>
                  </a:lnTo>
                  <a:lnTo>
                    <a:pt x="578" y="258"/>
                  </a:lnTo>
                  <a:lnTo>
                    <a:pt x="581" y="266"/>
                  </a:lnTo>
                  <a:lnTo>
                    <a:pt x="582" y="272"/>
                  </a:lnTo>
                  <a:lnTo>
                    <a:pt x="585" y="276"/>
                  </a:lnTo>
                  <a:lnTo>
                    <a:pt x="587" y="280"/>
                  </a:lnTo>
                  <a:lnTo>
                    <a:pt x="588" y="281"/>
                  </a:lnTo>
                  <a:lnTo>
                    <a:pt x="588" y="290"/>
                  </a:lnTo>
                  <a:lnTo>
                    <a:pt x="585" y="295"/>
                  </a:lnTo>
                  <a:lnTo>
                    <a:pt x="582" y="298"/>
                  </a:lnTo>
                  <a:lnTo>
                    <a:pt x="574" y="300"/>
                  </a:lnTo>
                  <a:lnTo>
                    <a:pt x="566" y="298"/>
                  </a:lnTo>
                  <a:lnTo>
                    <a:pt x="562" y="294"/>
                  </a:lnTo>
                  <a:lnTo>
                    <a:pt x="562" y="290"/>
                  </a:lnTo>
                  <a:lnTo>
                    <a:pt x="561" y="287"/>
                  </a:lnTo>
                  <a:lnTo>
                    <a:pt x="561" y="283"/>
                  </a:lnTo>
                  <a:lnTo>
                    <a:pt x="559" y="277"/>
                  </a:lnTo>
                  <a:lnTo>
                    <a:pt x="546" y="269"/>
                  </a:lnTo>
                  <a:lnTo>
                    <a:pt x="539" y="266"/>
                  </a:lnTo>
                  <a:lnTo>
                    <a:pt x="535" y="265"/>
                  </a:lnTo>
                  <a:lnTo>
                    <a:pt x="533" y="268"/>
                  </a:lnTo>
                  <a:lnTo>
                    <a:pt x="536" y="281"/>
                  </a:lnTo>
                  <a:lnTo>
                    <a:pt x="539" y="288"/>
                  </a:lnTo>
                  <a:lnTo>
                    <a:pt x="544" y="291"/>
                  </a:lnTo>
                  <a:lnTo>
                    <a:pt x="552" y="294"/>
                  </a:lnTo>
                  <a:lnTo>
                    <a:pt x="556" y="298"/>
                  </a:lnTo>
                  <a:lnTo>
                    <a:pt x="559" y="302"/>
                  </a:lnTo>
                  <a:lnTo>
                    <a:pt x="566" y="309"/>
                  </a:lnTo>
                  <a:lnTo>
                    <a:pt x="566" y="310"/>
                  </a:lnTo>
                  <a:lnTo>
                    <a:pt x="563" y="311"/>
                  </a:lnTo>
                  <a:lnTo>
                    <a:pt x="561" y="311"/>
                  </a:lnTo>
                  <a:lnTo>
                    <a:pt x="558" y="313"/>
                  </a:lnTo>
                  <a:lnTo>
                    <a:pt x="555" y="313"/>
                  </a:lnTo>
                  <a:lnTo>
                    <a:pt x="552" y="311"/>
                  </a:lnTo>
                  <a:lnTo>
                    <a:pt x="550" y="311"/>
                  </a:lnTo>
                  <a:lnTo>
                    <a:pt x="543" y="313"/>
                  </a:lnTo>
                  <a:lnTo>
                    <a:pt x="521" y="324"/>
                  </a:lnTo>
                  <a:lnTo>
                    <a:pt x="507" y="328"/>
                  </a:lnTo>
                  <a:lnTo>
                    <a:pt x="495" y="329"/>
                  </a:lnTo>
                  <a:lnTo>
                    <a:pt x="483" y="328"/>
                  </a:lnTo>
                  <a:lnTo>
                    <a:pt x="465" y="328"/>
                  </a:lnTo>
                  <a:lnTo>
                    <a:pt x="461" y="331"/>
                  </a:lnTo>
                  <a:lnTo>
                    <a:pt x="455" y="337"/>
                  </a:lnTo>
                  <a:lnTo>
                    <a:pt x="450" y="346"/>
                  </a:lnTo>
                  <a:lnTo>
                    <a:pt x="446" y="354"/>
                  </a:lnTo>
                  <a:lnTo>
                    <a:pt x="443" y="358"/>
                  </a:lnTo>
                  <a:lnTo>
                    <a:pt x="440" y="359"/>
                  </a:lnTo>
                  <a:lnTo>
                    <a:pt x="424" y="359"/>
                  </a:lnTo>
                  <a:lnTo>
                    <a:pt x="416" y="358"/>
                  </a:lnTo>
                  <a:lnTo>
                    <a:pt x="409" y="358"/>
                  </a:lnTo>
                  <a:lnTo>
                    <a:pt x="401" y="361"/>
                  </a:lnTo>
                  <a:lnTo>
                    <a:pt x="391" y="368"/>
                  </a:lnTo>
                  <a:lnTo>
                    <a:pt x="375" y="373"/>
                  </a:lnTo>
                  <a:lnTo>
                    <a:pt x="372" y="374"/>
                  </a:lnTo>
                  <a:lnTo>
                    <a:pt x="370" y="377"/>
                  </a:lnTo>
                  <a:lnTo>
                    <a:pt x="370" y="380"/>
                  </a:lnTo>
                  <a:lnTo>
                    <a:pt x="372" y="383"/>
                  </a:lnTo>
                  <a:lnTo>
                    <a:pt x="372" y="385"/>
                  </a:lnTo>
                  <a:lnTo>
                    <a:pt x="373" y="390"/>
                  </a:lnTo>
                  <a:lnTo>
                    <a:pt x="373" y="396"/>
                  </a:lnTo>
                  <a:lnTo>
                    <a:pt x="372" y="400"/>
                  </a:lnTo>
                  <a:lnTo>
                    <a:pt x="370" y="402"/>
                  </a:lnTo>
                  <a:lnTo>
                    <a:pt x="365" y="405"/>
                  </a:lnTo>
                  <a:lnTo>
                    <a:pt x="361" y="403"/>
                  </a:lnTo>
                  <a:lnTo>
                    <a:pt x="358" y="402"/>
                  </a:lnTo>
                  <a:lnTo>
                    <a:pt x="355" y="403"/>
                  </a:lnTo>
                  <a:lnTo>
                    <a:pt x="354" y="403"/>
                  </a:lnTo>
                  <a:lnTo>
                    <a:pt x="353" y="406"/>
                  </a:lnTo>
                  <a:lnTo>
                    <a:pt x="353" y="422"/>
                  </a:lnTo>
                  <a:lnTo>
                    <a:pt x="351" y="431"/>
                  </a:lnTo>
                  <a:lnTo>
                    <a:pt x="346" y="439"/>
                  </a:lnTo>
                  <a:lnTo>
                    <a:pt x="342" y="443"/>
                  </a:lnTo>
                  <a:lnTo>
                    <a:pt x="338" y="446"/>
                  </a:lnTo>
                  <a:lnTo>
                    <a:pt x="335" y="448"/>
                  </a:lnTo>
                  <a:lnTo>
                    <a:pt x="323" y="448"/>
                  </a:lnTo>
                  <a:lnTo>
                    <a:pt x="320" y="446"/>
                  </a:lnTo>
                  <a:lnTo>
                    <a:pt x="317" y="440"/>
                  </a:lnTo>
                  <a:lnTo>
                    <a:pt x="317" y="437"/>
                  </a:lnTo>
                  <a:lnTo>
                    <a:pt x="316" y="435"/>
                  </a:lnTo>
                  <a:lnTo>
                    <a:pt x="316" y="432"/>
                  </a:lnTo>
                  <a:lnTo>
                    <a:pt x="314" y="431"/>
                  </a:lnTo>
                  <a:lnTo>
                    <a:pt x="312" y="431"/>
                  </a:lnTo>
                  <a:lnTo>
                    <a:pt x="310" y="432"/>
                  </a:lnTo>
                  <a:lnTo>
                    <a:pt x="305" y="435"/>
                  </a:lnTo>
                  <a:lnTo>
                    <a:pt x="301" y="436"/>
                  </a:lnTo>
                  <a:lnTo>
                    <a:pt x="295" y="439"/>
                  </a:lnTo>
                  <a:lnTo>
                    <a:pt x="293" y="436"/>
                  </a:lnTo>
                  <a:lnTo>
                    <a:pt x="287" y="429"/>
                  </a:lnTo>
                  <a:lnTo>
                    <a:pt x="279" y="422"/>
                  </a:lnTo>
                  <a:lnTo>
                    <a:pt x="269" y="416"/>
                  </a:lnTo>
                  <a:lnTo>
                    <a:pt x="256" y="405"/>
                  </a:lnTo>
                  <a:lnTo>
                    <a:pt x="250" y="395"/>
                  </a:lnTo>
                  <a:lnTo>
                    <a:pt x="246" y="387"/>
                  </a:lnTo>
                  <a:lnTo>
                    <a:pt x="246" y="383"/>
                  </a:lnTo>
                  <a:lnTo>
                    <a:pt x="249" y="381"/>
                  </a:lnTo>
                  <a:lnTo>
                    <a:pt x="250" y="381"/>
                  </a:lnTo>
                  <a:lnTo>
                    <a:pt x="253" y="379"/>
                  </a:lnTo>
                  <a:lnTo>
                    <a:pt x="249" y="379"/>
                  </a:lnTo>
                  <a:lnTo>
                    <a:pt x="236" y="374"/>
                  </a:lnTo>
                  <a:lnTo>
                    <a:pt x="234" y="372"/>
                  </a:lnTo>
                  <a:lnTo>
                    <a:pt x="231" y="370"/>
                  </a:lnTo>
                  <a:lnTo>
                    <a:pt x="228" y="363"/>
                  </a:lnTo>
                  <a:lnTo>
                    <a:pt x="226" y="355"/>
                  </a:lnTo>
                  <a:lnTo>
                    <a:pt x="221" y="346"/>
                  </a:lnTo>
                  <a:lnTo>
                    <a:pt x="220" y="339"/>
                  </a:lnTo>
                  <a:lnTo>
                    <a:pt x="220" y="336"/>
                  </a:lnTo>
                  <a:lnTo>
                    <a:pt x="221" y="333"/>
                  </a:lnTo>
                  <a:lnTo>
                    <a:pt x="227" y="328"/>
                  </a:lnTo>
                  <a:lnTo>
                    <a:pt x="228" y="324"/>
                  </a:lnTo>
                  <a:lnTo>
                    <a:pt x="231" y="322"/>
                  </a:lnTo>
                  <a:lnTo>
                    <a:pt x="231" y="320"/>
                  </a:lnTo>
                  <a:lnTo>
                    <a:pt x="230" y="318"/>
                  </a:lnTo>
                  <a:lnTo>
                    <a:pt x="228" y="318"/>
                  </a:lnTo>
                  <a:lnTo>
                    <a:pt x="224" y="317"/>
                  </a:lnTo>
                  <a:lnTo>
                    <a:pt x="215" y="317"/>
                  </a:lnTo>
                  <a:lnTo>
                    <a:pt x="211" y="313"/>
                  </a:lnTo>
                  <a:lnTo>
                    <a:pt x="209" y="303"/>
                  </a:lnTo>
                  <a:lnTo>
                    <a:pt x="212" y="291"/>
                  </a:lnTo>
                  <a:lnTo>
                    <a:pt x="215" y="287"/>
                  </a:lnTo>
                  <a:lnTo>
                    <a:pt x="219" y="284"/>
                  </a:lnTo>
                  <a:lnTo>
                    <a:pt x="221" y="281"/>
                  </a:lnTo>
                  <a:lnTo>
                    <a:pt x="238" y="281"/>
                  </a:lnTo>
                  <a:lnTo>
                    <a:pt x="241" y="284"/>
                  </a:lnTo>
                  <a:lnTo>
                    <a:pt x="242" y="290"/>
                  </a:lnTo>
                  <a:lnTo>
                    <a:pt x="239" y="303"/>
                  </a:lnTo>
                  <a:lnTo>
                    <a:pt x="239" y="307"/>
                  </a:lnTo>
                  <a:lnTo>
                    <a:pt x="241" y="309"/>
                  </a:lnTo>
                  <a:lnTo>
                    <a:pt x="242" y="309"/>
                  </a:lnTo>
                  <a:lnTo>
                    <a:pt x="243" y="310"/>
                  </a:lnTo>
                  <a:lnTo>
                    <a:pt x="246" y="310"/>
                  </a:lnTo>
                  <a:lnTo>
                    <a:pt x="249" y="313"/>
                  </a:lnTo>
                  <a:lnTo>
                    <a:pt x="253" y="309"/>
                  </a:lnTo>
                  <a:lnTo>
                    <a:pt x="253" y="306"/>
                  </a:lnTo>
                  <a:lnTo>
                    <a:pt x="254" y="303"/>
                  </a:lnTo>
                  <a:lnTo>
                    <a:pt x="254" y="300"/>
                  </a:lnTo>
                  <a:lnTo>
                    <a:pt x="253" y="294"/>
                  </a:lnTo>
                  <a:lnTo>
                    <a:pt x="249" y="287"/>
                  </a:lnTo>
                  <a:lnTo>
                    <a:pt x="243" y="280"/>
                  </a:lnTo>
                  <a:lnTo>
                    <a:pt x="239" y="274"/>
                  </a:lnTo>
                  <a:lnTo>
                    <a:pt x="234" y="269"/>
                  </a:lnTo>
                  <a:lnTo>
                    <a:pt x="230" y="268"/>
                  </a:lnTo>
                  <a:lnTo>
                    <a:pt x="220" y="268"/>
                  </a:lnTo>
                  <a:lnTo>
                    <a:pt x="219" y="269"/>
                  </a:lnTo>
                  <a:lnTo>
                    <a:pt x="216" y="274"/>
                  </a:lnTo>
                  <a:lnTo>
                    <a:pt x="213" y="277"/>
                  </a:lnTo>
                  <a:lnTo>
                    <a:pt x="212" y="280"/>
                  </a:lnTo>
                  <a:lnTo>
                    <a:pt x="209" y="284"/>
                  </a:lnTo>
                  <a:lnTo>
                    <a:pt x="206" y="285"/>
                  </a:lnTo>
                  <a:lnTo>
                    <a:pt x="205" y="287"/>
                  </a:lnTo>
                  <a:lnTo>
                    <a:pt x="202" y="288"/>
                  </a:lnTo>
                  <a:lnTo>
                    <a:pt x="201" y="287"/>
                  </a:lnTo>
                  <a:lnTo>
                    <a:pt x="200" y="281"/>
                  </a:lnTo>
                  <a:lnTo>
                    <a:pt x="198" y="269"/>
                  </a:lnTo>
                  <a:lnTo>
                    <a:pt x="197" y="255"/>
                  </a:lnTo>
                  <a:lnTo>
                    <a:pt x="194" y="243"/>
                  </a:lnTo>
                  <a:lnTo>
                    <a:pt x="191" y="233"/>
                  </a:lnTo>
                  <a:lnTo>
                    <a:pt x="185" y="226"/>
                  </a:lnTo>
                  <a:lnTo>
                    <a:pt x="175" y="221"/>
                  </a:lnTo>
                  <a:lnTo>
                    <a:pt x="164" y="218"/>
                  </a:lnTo>
                  <a:lnTo>
                    <a:pt x="156" y="214"/>
                  </a:lnTo>
                  <a:lnTo>
                    <a:pt x="146" y="210"/>
                  </a:lnTo>
                  <a:lnTo>
                    <a:pt x="133" y="207"/>
                  </a:lnTo>
                  <a:lnTo>
                    <a:pt x="120" y="205"/>
                  </a:lnTo>
                  <a:lnTo>
                    <a:pt x="112" y="203"/>
                  </a:lnTo>
                  <a:lnTo>
                    <a:pt x="105" y="203"/>
                  </a:lnTo>
                  <a:lnTo>
                    <a:pt x="86" y="206"/>
                  </a:lnTo>
                  <a:lnTo>
                    <a:pt x="79" y="205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1" y="189"/>
                  </a:lnTo>
                  <a:lnTo>
                    <a:pt x="71" y="184"/>
                  </a:lnTo>
                  <a:lnTo>
                    <a:pt x="70" y="187"/>
                  </a:lnTo>
                  <a:lnTo>
                    <a:pt x="68" y="194"/>
                  </a:lnTo>
                  <a:lnTo>
                    <a:pt x="66" y="202"/>
                  </a:lnTo>
                  <a:lnTo>
                    <a:pt x="63" y="207"/>
                  </a:lnTo>
                  <a:lnTo>
                    <a:pt x="60" y="211"/>
                  </a:lnTo>
                  <a:lnTo>
                    <a:pt x="52" y="214"/>
                  </a:lnTo>
                  <a:lnTo>
                    <a:pt x="48" y="213"/>
                  </a:lnTo>
                  <a:lnTo>
                    <a:pt x="44" y="209"/>
                  </a:lnTo>
                  <a:lnTo>
                    <a:pt x="38" y="200"/>
                  </a:lnTo>
                  <a:lnTo>
                    <a:pt x="31" y="194"/>
                  </a:lnTo>
                  <a:lnTo>
                    <a:pt x="25" y="189"/>
                  </a:lnTo>
                  <a:lnTo>
                    <a:pt x="16" y="188"/>
                  </a:lnTo>
                  <a:lnTo>
                    <a:pt x="10" y="188"/>
                  </a:lnTo>
                  <a:lnTo>
                    <a:pt x="3" y="184"/>
                  </a:lnTo>
                  <a:lnTo>
                    <a:pt x="0" y="180"/>
                  </a:lnTo>
                  <a:lnTo>
                    <a:pt x="3" y="177"/>
                  </a:lnTo>
                  <a:lnTo>
                    <a:pt x="8" y="174"/>
                  </a:lnTo>
                  <a:lnTo>
                    <a:pt x="27" y="174"/>
                  </a:lnTo>
                  <a:lnTo>
                    <a:pt x="34" y="172"/>
                  </a:lnTo>
                  <a:lnTo>
                    <a:pt x="42" y="169"/>
                  </a:lnTo>
                  <a:lnTo>
                    <a:pt x="49" y="165"/>
                  </a:lnTo>
                  <a:lnTo>
                    <a:pt x="52" y="159"/>
                  </a:lnTo>
                  <a:lnTo>
                    <a:pt x="55" y="151"/>
                  </a:lnTo>
                  <a:lnTo>
                    <a:pt x="57" y="148"/>
                  </a:lnTo>
                  <a:lnTo>
                    <a:pt x="61" y="146"/>
                  </a:lnTo>
                  <a:lnTo>
                    <a:pt x="79" y="146"/>
                  </a:lnTo>
                  <a:lnTo>
                    <a:pt x="82" y="143"/>
                  </a:lnTo>
                  <a:lnTo>
                    <a:pt x="85" y="137"/>
                  </a:lnTo>
                  <a:lnTo>
                    <a:pt x="86" y="133"/>
                  </a:lnTo>
                  <a:lnTo>
                    <a:pt x="86" y="126"/>
                  </a:lnTo>
                  <a:lnTo>
                    <a:pt x="87" y="120"/>
                  </a:lnTo>
                  <a:lnTo>
                    <a:pt x="93" y="114"/>
                  </a:lnTo>
                  <a:lnTo>
                    <a:pt x="100" y="110"/>
                  </a:lnTo>
                  <a:lnTo>
                    <a:pt x="105" y="109"/>
                  </a:lnTo>
                  <a:lnTo>
                    <a:pt x="111" y="110"/>
                  </a:lnTo>
                  <a:lnTo>
                    <a:pt x="113" y="111"/>
                  </a:lnTo>
                  <a:lnTo>
                    <a:pt x="119" y="111"/>
                  </a:lnTo>
                  <a:lnTo>
                    <a:pt x="123" y="110"/>
                  </a:lnTo>
                  <a:lnTo>
                    <a:pt x="126" y="109"/>
                  </a:lnTo>
                  <a:lnTo>
                    <a:pt x="128" y="103"/>
                  </a:lnTo>
                  <a:lnTo>
                    <a:pt x="127" y="99"/>
                  </a:lnTo>
                  <a:lnTo>
                    <a:pt x="127" y="92"/>
                  </a:lnTo>
                  <a:lnTo>
                    <a:pt x="134" y="87"/>
                  </a:lnTo>
                  <a:lnTo>
                    <a:pt x="146" y="83"/>
                  </a:lnTo>
                  <a:lnTo>
                    <a:pt x="160" y="78"/>
                  </a:lnTo>
                  <a:lnTo>
                    <a:pt x="193" y="76"/>
                  </a:lnTo>
                  <a:lnTo>
                    <a:pt x="204" y="77"/>
                  </a:lnTo>
                  <a:lnTo>
                    <a:pt x="211" y="80"/>
                  </a:lnTo>
                  <a:lnTo>
                    <a:pt x="215" y="83"/>
                  </a:lnTo>
                  <a:lnTo>
                    <a:pt x="223" y="85"/>
                  </a:lnTo>
                  <a:lnTo>
                    <a:pt x="232" y="85"/>
                  </a:lnTo>
                  <a:lnTo>
                    <a:pt x="243" y="83"/>
                  </a:lnTo>
                  <a:lnTo>
                    <a:pt x="252" y="77"/>
                  </a:lnTo>
                  <a:lnTo>
                    <a:pt x="256" y="68"/>
                  </a:lnTo>
                  <a:lnTo>
                    <a:pt x="256" y="57"/>
                  </a:lnTo>
                  <a:lnTo>
                    <a:pt x="257" y="48"/>
                  </a:lnTo>
                  <a:lnTo>
                    <a:pt x="261" y="42"/>
                  </a:lnTo>
                  <a:lnTo>
                    <a:pt x="264" y="40"/>
                  </a:lnTo>
                  <a:lnTo>
                    <a:pt x="265" y="40"/>
                  </a:lnTo>
                  <a:lnTo>
                    <a:pt x="268" y="42"/>
                  </a:lnTo>
                  <a:lnTo>
                    <a:pt x="269" y="43"/>
                  </a:lnTo>
                  <a:lnTo>
                    <a:pt x="271" y="46"/>
                  </a:lnTo>
                  <a:lnTo>
                    <a:pt x="272" y="50"/>
                  </a:lnTo>
                  <a:lnTo>
                    <a:pt x="275" y="52"/>
                  </a:lnTo>
                  <a:lnTo>
                    <a:pt x="276" y="55"/>
                  </a:lnTo>
                  <a:lnTo>
                    <a:pt x="279" y="58"/>
                  </a:lnTo>
                  <a:lnTo>
                    <a:pt x="283" y="58"/>
                  </a:lnTo>
                  <a:lnTo>
                    <a:pt x="287" y="54"/>
                  </a:lnTo>
                  <a:lnTo>
                    <a:pt x="291" y="46"/>
                  </a:lnTo>
                  <a:lnTo>
                    <a:pt x="297" y="36"/>
                  </a:lnTo>
                  <a:lnTo>
                    <a:pt x="301" y="29"/>
                  </a:lnTo>
                  <a:lnTo>
                    <a:pt x="305" y="28"/>
                  </a:lnTo>
                  <a:lnTo>
                    <a:pt x="313" y="26"/>
                  </a:lnTo>
                  <a:lnTo>
                    <a:pt x="323" y="22"/>
                  </a:lnTo>
                  <a:lnTo>
                    <a:pt x="334" y="17"/>
                  </a:lnTo>
                  <a:lnTo>
                    <a:pt x="346" y="10"/>
                  </a:lnTo>
                  <a:lnTo>
                    <a:pt x="361" y="7"/>
                  </a:lnTo>
                  <a:lnTo>
                    <a:pt x="377" y="6"/>
                  </a:lnTo>
                  <a:lnTo>
                    <a:pt x="392" y="6"/>
                  </a:lnTo>
                  <a:lnTo>
                    <a:pt x="407" y="3"/>
                  </a:lnTo>
                  <a:lnTo>
                    <a:pt x="4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2517775" y="2711450"/>
              <a:ext cx="182563" cy="76200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8" y="0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63" y="10"/>
                </a:cxn>
                <a:cxn ang="0">
                  <a:pos x="71" y="17"/>
                </a:cxn>
                <a:cxn ang="0">
                  <a:pos x="79" y="22"/>
                </a:cxn>
                <a:cxn ang="0">
                  <a:pos x="89" y="26"/>
                </a:cxn>
                <a:cxn ang="0">
                  <a:pos x="96" y="28"/>
                </a:cxn>
                <a:cxn ang="0">
                  <a:pos x="98" y="28"/>
                </a:cxn>
                <a:cxn ang="0">
                  <a:pos x="101" y="29"/>
                </a:cxn>
                <a:cxn ang="0">
                  <a:pos x="105" y="32"/>
                </a:cxn>
                <a:cxn ang="0">
                  <a:pos x="113" y="40"/>
                </a:cxn>
                <a:cxn ang="0">
                  <a:pos x="115" y="43"/>
                </a:cxn>
                <a:cxn ang="0">
                  <a:pos x="115" y="45"/>
                </a:cxn>
                <a:cxn ang="0">
                  <a:pos x="111" y="48"/>
                </a:cxn>
                <a:cxn ang="0">
                  <a:pos x="105" y="48"/>
                </a:cxn>
                <a:cxn ang="0">
                  <a:pos x="97" y="47"/>
                </a:cxn>
                <a:cxn ang="0">
                  <a:pos x="92" y="44"/>
                </a:cxn>
                <a:cxn ang="0">
                  <a:pos x="85" y="40"/>
                </a:cxn>
                <a:cxn ang="0">
                  <a:pos x="77" y="33"/>
                </a:cxn>
                <a:cxn ang="0">
                  <a:pos x="68" y="28"/>
                </a:cxn>
                <a:cxn ang="0">
                  <a:pos x="63" y="22"/>
                </a:cxn>
                <a:cxn ang="0">
                  <a:pos x="56" y="18"/>
                </a:cxn>
                <a:cxn ang="0">
                  <a:pos x="5" y="18"/>
                </a:cxn>
                <a:cxn ang="0">
                  <a:pos x="1" y="17"/>
                </a:cxn>
                <a:cxn ang="0">
                  <a:pos x="0" y="10"/>
                </a:cxn>
                <a:cxn ang="0">
                  <a:pos x="3" y="8"/>
                </a:cxn>
                <a:cxn ang="0">
                  <a:pos x="10" y="7"/>
                </a:cxn>
                <a:cxn ang="0">
                  <a:pos x="18" y="3"/>
                </a:cxn>
                <a:cxn ang="0">
                  <a:pos x="27" y="2"/>
                </a:cxn>
                <a:cxn ang="0">
                  <a:pos x="33" y="0"/>
                </a:cxn>
              </a:cxnLst>
              <a:rect l="0" t="0" r="r" b="b"/>
              <a:pathLst>
                <a:path w="115" h="48">
                  <a:moveTo>
                    <a:pt x="33" y="0"/>
                  </a:moveTo>
                  <a:lnTo>
                    <a:pt x="38" y="0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63" y="10"/>
                  </a:lnTo>
                  <a:lnTo>
                    <a:pt x="71" y="17"/>
                  </a:lnTo>
                  <a:lnTo>
                    <a:pt x="79" y="22"/>
                  </a:lnTo>
                  <a:lnTo>
                    <a:pt x="89" y="26"/>
                  </a:lnTo>
                  <a:lnTo>
                    <a:pt x="96" y="28"/>
                  </a:lnTo>
                  <a:lnTo>
                    <a:pt x="98" y="28"/>
                  </a:lnTo>
                  <a:lnTo>
                    <a:pt x="101" y="29"/>
                  </a:lnTo>
                  <a:lnTo>
                    <a:pt x="105" y="32"/>
                  </a:lnTo>
                  <a:lnTo>
                    <a:pt x="113" y="40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1" y="48"/>
                  </a:lnTo>
                  <a:lnTo>
                    <a:pt x="105" y="48"/>
                  </a:lnTo>
                  <a:lnTo>
                    <a:pt x="97" y="47"/>
                  </a:lnTo>
                  <a:lnTo>
                    <a:pt x="92" y="44"/>
                  </a:lnTo>
                  <a:lnTo>
                    <a:pt x="85" y="40"/>
                  </a:lnTo>
                  <a:lnTo>
                    <a:pt x="77" y="33"/>
                  </a:lnTo>
                  <a:lnTo>
                    <a:pt x="68" y="28"/>
                  </a:lnTo>
                  <a:lnTo>
                    <a:pt x="63" y="22"/>
                  </a:lnTo>
                  <a:lnTo>
                    <a:pt x="56" y="18"/>
                  </a:lnTo>
                  <a:lnTo>
                    <a:pt x="5" y="18"/>
                  </a:lnTo>
                  <a:lnTo>
                    <a:pt x="1" y="17"/>
                  </a:lnTo>
                  <a:lnTo>
                    <a:pt x="0" y="10"/>
                  </a:lnTo>
                  <a:lnTo>
                    <a:pt x="3" y="8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7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2632075" y="2670175"/>
              <a:ext cx="26988" cy="206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" y="0"/>
                </a:cxn>
                <a:cxn ang="0">
                  <a:pos x="13" y="2"/>
                </a:cxn>
                <a:cxn ang="0">
                  <a:pos x="14" y="3"/>
                </a:cxn>
                <a:cxn ang="0">
                  <a:pos x="17" y="4"/>
                </a:cxn>
                <a:cxn ang="0">
                  <a:pos x="17" y="10"/>
                </a:cxn>
                <a:cxn ang="0">
                  <a:pos x="11" y="13"/>
                </a:cxn>
                <a:cxn ang="0">
                  <a:pos x="5" y="13"/>
                </a:cxn>
                <a:cxn ang="0">
                  <a:pos x="0" y="8"/>
                </a:cxn>
                <a:cxn ang="0">
                  <a:pos x="0" y="3"/>
                </a:cxn>
                <a:cxn ang="0">
                  <a:pos x="6" y="0"/>
                </a:cxn>
              </a:cxnLst>
              <a:rect l="0" t="0" r="r" b="b"/>
              <a:pathLst>
                <a:path w="17" h="13">
                  <a:moveTo>
                    <a:pt x="6" y="0"/>
                  </a:moveTo>
                  <a:lnTo>
                    <a:pt x="10" y="0"/>
                  </a:lnTo>
                  <a:lnTo>
                    <a:pt x="13" y="2"/>
                  </a:lnTo>
                  <a:lnTo>
                    <a:pt x="14" y="3"/>
                  </a:lnTo>
                  <a:lnTo>
                    <a:pt x="17" y="4"/>
                  </a:lnTo>
                  <a:lnTo>
                    <a:pt x="17" y="10"/>
                  </a:lnTo>
                  <a:lnTo>
                    <a:pt x="11" y="13"/>
                  </a:lnTo>
                  <a:lnTo>
                    <a:pt x="5" y="13"/>
                  </a:lnTo>
                  <a:lnTo>
                    <a:pt x="0" y="8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2641600" y="2838450"/>
              <a:ext cx="25400" cy="3175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0"/>
                </a:cxn>
                <a:cxn ang="0">
                  <a:pos x="14" y="2"/>
                </a:cxn>
                <a:cxn ang="0">
                  <a:pos x="15" y="5"/>
                </a:cxn>
                <a:cxn ang="0">
                  <a:pos x="16" y="9"/>
                </a:cxn>
                <a:cxn ang="0">
                  <a:pos x="16" y="12"/>
                </a:cxn>
                <a:cxn ang="0">
                  <a:pos x="15" y="16"/>
                </a:cxn>
                <a:cxn ang="0">
                  <a:pos x="12" y="19"/>
                </a:cxn>
                <a:cxn ang="0">
                  <a:pos x="10" y="20"/>
                </a:cxn>
                <a:cxn ang="0">
                  <a:pos x="7" y="20"/>
                </a:cxn>
                <a:cxn ang="0">
                  <a:pos x="1" y="18"/>
                </a:cxn>
                <a:cxn ang="0">
                  <a:pos x="0" y="13"/>
                </a:cxn>
                <a:cxn ang="0">
                  <a:pos x="0" y="7"/>
                </a:cxn>
                <a:cxn ang="0">
                  <a:pos x="3" y="1"/>
                </a:cxn>
                <a:cxn ang="0">
                  <a:pos x="5" y="0"/>
                </a:cxn>
              </a:cxnLst>
              <a:rect l="0" t="0" r="r" b="b"/>
              <a:pathLst>
                <a:path w="16" h="20">
                  <a:moveTo>
                    <a:pt x="5" y="0"/>
                  </a:moveTo>
                  <a:lnTo>
                    <a:pt x="8" y="0"/>
                  </a:lnTo>
                  <a:lnTo>
                    <a:pt x="14" y="2"/>
                  </a:lnTo>
                  <a:lnTo>
                    <a:pt x="15" y="5"/>
                  </a:lnTo>
                  <a:lnTo>
                    <a:pt x="16" y="9"/>
                  </a:lnTo>
                  <a:lnTo>
                    <a:pt x="16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0"/>
                  </a:lnTo>
                  <a:lnTo>
                    <a:pt x="7" y="20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2867025" y="2816225"/>
              <a:ext cx="26988" cy="333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8" y="0"/>
                </a:cxn>
                <a:cxn ang="0">
                  <a:pos x="14" y="3"/>
                </a:cxn>
                <a:cxn ang="0">
                  <a:pos x="15" y="6"/>
                </a:cxn>
                <a:cxn ang="0">
                  <a:pos x="17" y="10"/>
                </a:cxn>
                <a:cxn ang="0">
                  <a:pos x="17" y="12"/>
                </a:cxn>
                <a:cxn ang="0">
                  <a:pos x="15" y="16"/>
                </a:cxn>
                <a:cxn ang="0">
                  <a:pos x="12" y="19"/>
                </a:cxn>
                <a:cxn ang="0">
                  <a:pos x="10" y="21"/>
                </a:cxn>
                <a:cxn ang="0">
                  <a:pos x="7" y="21"/>
                </a:cxn>
                <a:cxn ang="0">
                  <a:pos x="2" y="18"/>
                </a:cxn>
                <a:cxn ang="0">
                  <a:pos x="0" y="14"/>
                </a:cxn>
                <a:cxn ang="0">
                  <a:pos x="0" y="7"/>
                </a:cxn>
                <a:cxn ang="0">
                  <a:pos x="3" y="1"/>
                </a:cxn>
                <a:cxn ang="0">
                  <a:pos x="6" y="0"/>
                </a:cxn>
              </a:cxnLst>
              <a:rect l="0" t="0" r="r" b="b"/>
              <a:pathLst>
                <a:path w="17" h="21">
                  <a:moveTo>
                    <a:pt x="6" y="0"/>
                  </a:moveTo>
                  <a:lnTo>
                    <a:pt x="8" y="0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2722563" y="2787650"/>
              <a:ext cx="112713" cy="57150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49" y="2"/>
                </a:cxn>
                <a:cxn ang="0">
                  <a:pos x="56" y="4"/>
                </a:cxn>
                <a:cxn ang="0">
                  <a:pos x="62" y="8"/>
                </a:cxn>
                <a:cxn ang="0">
                  <a:pos x="68" y="17"/>
                </a:cxn>
                <a:cxn ang="0">
                  <a:pos x="71" y="28"/>
                </a:cxn>
                <a:cxn ang="0">
                  <a:pos x="71" y="32"/>
                </a:cxn>
                <a:cxn ang="0">
                  <a:pos x="69" y="34"/>
                </a:cxn>
                <a:cxn ang="0">
                  <a:pos x="68" y="36"/>
                </a:cxn>
                <a:cxn ang="0">
                  <a:pos x="67" y="34"/>
                </a:cxn>
                <a:cxn ang="0">
                  <a:pos x="65" y="34"/>
                </a:cxn>
                <a:cxn ang="0">
                  <a:pos x="64" y="32"/>
                </a:cxn>
                <a:cxn ang="0">
                  <a:pos x="61" y="29"/>
                </a:cxn>
                <a:cxn ang="0">
                  <a:pos x="60" y="29"/>
                </a:cxn>
                <a:cxn ang="0">
                  <a:pos x="56" y="30"/>
                </a:cxn>
                <a:cxn ang="0">
                  <a:pos x="42" y="36"/>
                </a:cxn>
                <a:cxn ang="0">
                  <a:pos x="36" y="34"/>
                </a:cxn>
                <a:cxn ang="0">
                  <a:pos x="32" y="32"/>
                </a:cxn>
                <a:cxn ang="0">
                  <a:pos x="30" y="29"/>
                </a:cxn>
                <a:cxn ang="0">
                  <a:pos x="26" y="28"/>
                </a:cxn>
                <a:cxn ang="0">
                  <a:pos x="23" y="25"/>
                </a:cxn>
                <a:cxn ang="0">
                  <a:pos x="15" y="25"/>
                </a:cxn>
                <a:cxn ang="0">
                  <a:pos x="10" y="24"/>
                </a:cxn>
                <a:cxn ang="0">
                  <a:pos x="2" y="24"/>
                </a:cxn>
                <a:cxn ang="0">
                  <a:pos x="1" y="22"/>
                </a:cxn>
                <a:cxn ang="0">
                  <a:pos x="0" y="22"/>
                </a:cxn>
                <a:cxn ang="0">
                  <a:pos x="6" y="15"/>
                </a:cxn>
                <a:cxn ang="0">
                  <a:pos x="13" y="10"/>
                </a:cxn>
                <a:cxn ang="0">
                  <a:pos x="19" y="4"/>
                </a:cxn>
                <a:cxn ang="0">
                  <a:pos x="35" y="0"/>
                </a:cxn>
              </a:cxnLst>
              <a:rect l="0" t="0" r="r" b="b"/>
              <a:pathLst>
                <a:path w="71" h="36">
                  <a:moveTo>
                    <a:pt x="35" y="0"/>
                  </a:moveTo>
                  <a:lnTo>
                    <a:pt x="49" y="2"/>
                  </a:lnTo>
                  <a:lnTo>
                    <a:pt x="56" y="4"/>
                  </a:lnTo>
                  <a:lnTo>
                    <a:pt x="62" y="8"/>
                  </a:lnTo>
                  <a:lnTo>
                    <a:pt x="68" y="17"/>
                  </a:lnTo>
                  <a:lnTo>
                    <a:pt x="71" y="28"/>
                  </a:lnTo>
                  <a:lnTo>
                    <a:pt x="71" y="32"/>
                  </a:lnTo>
                  <a:lnTo>
                    <a:pt x="69" y="34"/>
                  </a:lnTo>
                  <a:lnTo>
                    <a:pt x="68" y="36"/>
                  </a:lnTo>
                  <a:lnTo>
                    <a:pt x="67" y="34"/>
                  </a:lnTo>
                  <a:lnTo>
                    <a:pt x="65" y="34"/>
                  </a:lnTo>
                  <a:lnTo>
                    <a:pt x="64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6" y="30"/>
                  </a:lnTo>
                  <a:lnTo>
                    <a:pt x="42" y="36"/>
                  </a:lnTo>
                  <a:lnTo>
                    <a:pt x="36" y="34"/>
                  </a:lnTo>
                  <a:lnTo>
                    <a:pt x="32" y="32"/>
                  </a:lnTo>
                  <a:lnTo>
                    <a:pt x="30" y="29"/>
                  </a:lnTo>
                  <a:lnTo>
                    <a:pt x="26" y="28"/>
                  </a:lnTo>
                  <a:lnTo>
                    <a:pt x="23" y="25"/>
                  </a:lnTo>
                  <a:lnTo>
                    <a:pt x="15" y="25"/>
                  </a:lnTo>
                  <a:lnTo>
                    <a:pt x="10" y="24"/>
                  </a:lnTo>
                  <a:lnTo>
                    <a:pt x="2" y="24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6" y="15"/>
                  </a:lnTo>
                  <a:lnTo>
                    <a:pt x="13" y="10"/>
                  </a:lnTo>
                  <a:lnTo>
                    <a:pt x="19" y="4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5089525" y="3557588"/>
              <a:ext cx="141288" cy="320675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75" y="0"/>
                </a:cxn>
                <a:cxn ang="0">
                  <a:pos x="81" y="4"/>
                </a:cxn>
                <a:cxn ang="0">
                  <a:pos x="85" y="14"/>
                </a:cxn>
                <a:cxn ang="0">
                  <a:pos x="88" y="24"/>
                </a:cxn>
                <a:cxn ang="0">
                  <a:pos x="89" y="35"/>
                </a:cxn>
                <a:cxn ang="0">
                  <a:pos x="89" y="47"/>
                </a:cxn>
                <a:cxn ang="0">
                  <a:pos x="86" y="61"/>
                </a:cxn>
                <a:cxn ang="0">
                  <a:pos x="84" y="73"/>
                </a:cxn>
                <a:cxn ang="0">
                  <a:pos x="78" y="89"/>
                </a:cxn>
                <a:cxn ang="0">
                  <a:pos x="70" y="119"/>
                </a:cxn>
                <a:cxn ang="0">
                  <a:pos x="65" y="132"/>
                </a:cxn>
                <a:cxn ang="0">
                  <a:pos x="58" y="154"/>
                </a:cxn>
                <a:cxn ang="0">
                  <a:pos x="51" y="178"/>
                </a:cxn>
                <a:cxn ang="0">
                  <a:pos x="47" y="189"/>
                </a:cxn>
                <a:cxn ang="0">
                  <a:pos x="41" y="196"/>
                </a:cxn>
                <a:cxn ang="0">
                  <a:pos x="34" y="200"/>
                </a:cxn>
                <a:cxn ang="0">
                  <a:pos x="25" y="202"/>
                </a:cxn>
                <a:cxn ang="0">
                  <a:pos x="15" y="200"/>
                </a:cxn>
                <a:cxn ang="0">
                  <a:pos x="10" y="195"/>
                </a:cxn>
                <a:cxn ang="0">
                  <a:pos x="6" y="188"/>
                </a:cxn>
                <a:cxn ang="0">
                  <a:pos x="6" y="169"/>
                </a:cxn>
                <a:cxn ang="0">
                  <a:pos x="0" y="147"/>
                </a:cxn>
                <a:cxn ang="0">
                  <a:pos x="0" y="137"/>
                </a:cxn>
                <a:cxn ang="0">
                  <a:pos x="2" y="130"/>
                </a:cxn>
                <a:cxn ang="0">
                  <a:pos x="6" y="122"/>
                </a:cxn>
                <a:cxn ang="0">
                  <a:pos x="8" y="110"/>
                </a:cxn>
                <a:cxn ang="0">
                  <a:pos x="7" y="96"/>
                </a:cxn>
                <a:cxn ang="0">
                  <a:pos x="3" y="82"/>
                </a:cxn>
                <a:cxn ang="0">
                  <a:pos x="2" y="73"/>
                </a:cxn>
                <a:cxn ang="0">
                  <a:pos x="6" y="65"/>
                </a:cxn>
                <a:cxn ang="0">
                  <a:pos x="13" y="59"/>
                </a:cxn>
                <a:cxn ang="0">
                  <a:pos x="19" y="55"/>
                </a:cxn>
                <a:cxn ang="0">
                  <a:pos x="24" y="55"/>
                </a:cxn>
                <a:cxn ang="0">
                  <a:pos x="28" y="54"/>
                </a:cxn>
                <a:cxn ang="0">
                  <a:pos x="34" y="50"/>
                </a:cxn>
                <a:cxn ang="0">
                  <a:pos x="43" y="41"/>
                </a:cxn>
                <a:cxn ang="0">
                  <a:pos x="49" y="30"/>
                </a:cxn>
                <a:cxn ang="0">
                  <a:pos x="55" y="22"/>
                </a:cxn>
                <a:cxn ang="0">
                  <a:pos x="59" y="13"/>
                </a:cxn>
                <a:cxn ang="0">
                  <a:pos x="63" y="6"/>
                </a:cxn>
                <a:cxn ang="0">
                  <a:pos x="69" y="0"/>
                </a:cxn>
              </a:cxnLst>
              <a:rect l="0" t="0" r="r" b="b"/>
              <a:pathLst>
                <a:path w="89" h="202">
                  <a:moveTo>
                    <a:pt x="69" y="0"/>
                  </a:moveTo>
                  <a:lnTo>
                    <a:pt x="75" y="0"/>
                  </a:lnTo>
                  <a:lnTo>
                    <a:pt x="81" y="4"/>
                  </a:lnTo>
                  <a:lnTo>
                    <a:pt x="85" y="14"/>
                  </a:lnTo>
                  <a:lnTo>
                    <a:pt x="88" y="24"/>
                  </a:lnTo>
                  <a:lnTo>
                    <a:pt x="89" y="35"/>
                  </a:lnTo>
                  <a:lnTo>
                    <a:pt x="89" y="47"/>
                  </a:lnTo>
                  <a:lnTo>
                    <a:pt x="86" y="61"/>
                  </a:lnTo>
                  <a:lnTo>
                    <a:pt x="84" y="73"/>
                  </a:lnTo>
                  <a:lnTo>
                    <a:pt x="78" y="89"/>
                  </a:lnTo>
                  <a:lnTo>
                    <a:pt x="70" y="119"/>
                  </a:lnTo>
                  <a:lnTo>
                    <a:pt x="65" y="132"/>
                  </a:lnTo>
                  <a:lnTo>
                    <a:pt x="58" y="154"/>
                  </a:lnTo>
                  <a:lnTo>
                    <a:pt x="51" y="178"/>
                  </a:lnTo>
                  <a:lnTo>
                    <a:pt x="47" y="189"/>
                  </a:lnTo>
                  <a:lnTo>
                    <a:pt x="41" y="196"/>
                  </a:lnTo>
                  <a:lnTo>
                    <a:pt x="34" y="200"/>
                  </a:lnTo>
                  <a:lnTo>
                    <a:pt x="25" y="202"/>
                  </a:lnTo>
                  <a:lnTo>
                    <a:pt x="15" y="200"/>
                  </a:lnTo>
                  <a:lnTo>
                    <a:pt x="10" y="195"/>
                  </a:lnTo>
                  <a:lnTo>
                    <a:pt x="6" y="188"/>
                  </a:lnTo>
                  <a:lnTo>
                    <a:pt x="6" y="169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" y="130"/>
                  </a:lnTo>
                  <a:lnTo>
                    <a:pt x="6" y="122"/>
                  </a:lnTo>
                  <a:lnTo>
                    <a:pt x="8" y="110"/>
                  </a:lnTo>
                  <a:lnTo>
                    <a:pt x="7" y="96"/>
                  </a:lnTo>
                  <a:lnTo>
                    <a:pt x="3" y="82"/>
                  </a:lnTo>
                  <a:lnTo>
                    <a:pt x="2" y="73"/>
                  </a:lnTo>
                  <a:lnTo>
                    <a:pt x="6" y="65"/>
                  </a:lnTo>
                  <a:lnTo>
                    <a:pt x="13" y="59"/>
                  </a:lnTo>
                  <a:lnTo>
                    <a:pt x="19" y="55"/>
                  </a:lnTo>
                  <a:lnTo>
                    <a:pt x="24" y="55"/>
                  </a:lnTo>
                  <a:lnTo>
                    <a:pt x="28" y="54"/>
                  </a:lnTo>
                  <a:lnTo>
                    <a:pt x="34" y="50"/>
                  </a:lnTo>
                  <a:lnTo>
                    <a:pt x="43" y="41"/>
                  </a:lnTo>
                  <a:lnTo>
                    <a:pt x="49" y="30"/>
                  </a:lnTo>
                  <a:lnTo>
                    <a:pt x="55" y="22"/>
                  </a:lnTo>
                  <a:lnTo>
                    <a:pt x="59" y="13"/>
                  </a:lnTo>
                  <a:lnTo>
                    <a:pt x="63" y="6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5816600" y="3038475"/>
              <a:ext cx="41275" cy="1111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4" y="0"/>
                </a:cxn>
                <a:cxn ang="0">
                  <a:pos x="17" y="5"/>
                </a:cxn>
                <a:cxn ang="0">
                  <a:pos x="19" y="12"/>
                </a:cxn>
                <a:cxn ang="0">
                  <a:pos x="22" y="20"/>
                </a:cxn>
                <a:cxn ang="0">
                  <a:pos x="25" y="26"/>
                </a:cxn>
                <a:cxn ang="0">
                  <a:pos x="26" y="31"/>
                </a:cxn>
                <a:cxn ang="0">
                  <a:pos x="25" y="41"/>
                </a:cxn>
                <a:cxn ang="0">
                  <a:pos x="22" y="52"/>
                </a:cxn>
                <a:cxn ang="0">
                  <a:pos x="18" y="61"/>
                </a:cxn>
                <a:cxn ang="0">
                  <a:pos x="14" y="68"/>
                </a:cxn>
                <a:cxn ang="0">
                  <a:pos x="7" y="70"/>
                </a:cxn>
                <a:cxn ang="0">
                  <a:pos x="3" y="64"/>
                </a:cxn>
                <a:cxn ang="0">
                  <a:pos x="0" y="55"/>
                </a:cxn>
                <a:cxn ang="0">
                  <a:pos x="0" y="41"/>
                </a:cxn>
                <a:cxn ang="0">
                  <a:pos x="2" y="27"/>
                </a:cxn>
                <a:cxn ang="0">
                  <a:pos x="3" y="15"/>
                </a:cxn>
                <a:cxn ang="0">
                  <a:pos x="6" y="5"/>
                </a:cxn>
                <a:cxn ang="0">
                  <a:pos x="9" y="0"/>
                </a:cxn>
              </a:cxnLst>
              <a:rect l="0" t="0" r="r" b="b"/>
              <a:pathLst>
                <a:path w="26" h="70">
                  <a:moveTo>
                    <a:pt x="9" y="0"/>
                  </a:moveTo>
                  <a:lnTo>
                    <a:pt x="14" y="0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2" y="20"/>
                  </a:lnTo>
                  <a:lnTo>
                    <a:pt x="25" y="26"/>
                  </a:lnTo>
                  <a:lnTo>
                    <a:pt x="26" y="31"/>
                  </a:lnTo>
                  <a:lnTo>
                    <a:pt x="25" y="41"/>
                  </a:lnTo>
                  <a:lnTo>
                    <a:pt x="22" y="52"/>
                  </a:lnTo>
                  <a:lnTo>
                    <a:pt x="18" y="61"/>
                  </a:lnTo>
                  <a:lnTo>
                    <a:pt x="14" y="68"/>
                  </a:lnTo>
                  <a:lnTo>
                    <a:pt x="7" y="70"/>
                  </a:lnTo>
                  <a:lnTo>
                    <a:pt x="3" y="64"/>
                  </a:lnTo>
                  <a:lnTo>
                    <a:pt x="0" y="55"/>
                  </a:lnTo>
                  <a:lnTo>
                    <a:pt x="0" y="41"/>
                  </a:lnTo>
                  <a:lnTo>
                    <a:pt x="2" y="27"/>
                  </a:lnTo>
                  <a:lnTo>
                    <a:pt x="3" y="15"/>
                  </a:lnTo>
                  <a:lnTo>
                    <a:pt x="6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4" name="Freeform 29"/>
            <p:cNvSpPr>
              <a:spLocks/>
            </p:cNvSpPr>
            <p:nvPr/>
          </p:nvSpPr>
          <p:spPr bwMode="auto">
            <a:xfrm>
              <a:off x="4373563" y="2282825"/>
              <a:ext cx="34925" cy="46038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5" y="3"/>
                </a:cxn>
                <a:cxn ang="0">
                  <a:pos x="21" y="7"/>
                </a:cxn>
                <a:cxn ang="0">
                  <a:pos x="22" y="15"/>
                </a:cxn>
                <a:cxn ang="0">
                  <a:pos x="21" y="22"/>
                </a:cxn>
                <a:cxn ang="0">
                  <a:pos x="18" y="26"/>
                </a:cxn>
                <a:cxn ang="0">
                  <a:pos x="15" y="29"/>
                </a:cxn>
                <a:cxn ang="0">
                  <a:pos x="7" y="29"/>
                </a:cxn>
                <a:cxn ang="0">
                  <a:pos x="3" y="26"/>
                </a:cxn>
                <a:cxn ang="0">
                  <a:pos x="0" y="20"/>
                </a:cxn>
                <a:cxn ang="0">
                  <a:pos x="1" y="11"/>
                </a:cxn>
                <a:cxn ang="0">
                  <a:pos x="4" y="3"/>
                </a:cxn>
                <a:cxn ang="0">
                  <a:pos x="11" y="0"/>
                </a:cxn>
              </a:cxnLst>
              <a:rect l="0" t="0" r="r" b="b"/>
              <a:pathLst>
                <a:path w="22" h="29">
                  <a:moveTo>
                    <a:pt x="11" y="0"/>
                  </a:moveTo>
                  <a:lnTo>
                    <a:pt x="15" y="3"/>
                  </a:lnTo>
                  <a:lnTo>
                    <a:pt x="21" y="7"/>
                  </a:lnTo>
                  <a:lnTo>
                    <a:pt x="22" y="15"/>
                  </a:lnTo>
                  <a:lnTo>
                    <a:pt x="21" y="22"/>
                  </a:lnTo>
                  <a:lnTo>
                    <a:pt x="18" y="26"/>
                  </a:lnTo>
                  <a:lnTo>
                    <a:pt x="15" y="29"/>
                  </a:lnTo>
                  <a:lnTo>
                    <a:pt x="7" y="29"/>
                  </a:lnTo>
                  <a:lnTo>
                    <a:pt x="3" y="26"/>
                  </a:lnTo>
                  <a:lnTo>
                    <a:pt x="0" y="20"/>
                  </a:lnTo>
                  <a:lnTo>
                    <a:pt x="1" y="11"/>
                  </a:lnTo>
                  <a:lnTo>
                    <a:pt x="4" y="3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5" name="Freeform 30"/>
            <p:cNvSpPr>
              <a:spLocks/>
            </p:cNvSpPr>
            <p:nvPr/>
          </p:nvSpPr>
          <p:spPr bwMode="auto">
            <a:xfrm>
              <a:off x="4262438" y="2305050"/>
              <a:ext cx="15875" cy="190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0" y="1"/>
                </a:cxn>
                <a:cxn ang="0">
                  <a:pos x="10" y="8"/>
                </a:cxn>
                <a:cxn ang="0">
                  <a:pos x="7" y="11"/>
                </a:cxn>
                <a:cxn ang="0">
                  <a:pos x="4" y="12"/>
                </a:cxn>
                <a:cxn ang="0">
                  <a:pos x="2" y="11"/>
                </a:cxn>
                <a:cxn ang="0">
                  <a:pos x="0" y="11"/>
                </a:cxn>
                <a:cxn ang="0">
                  <a:pos x="0" y="7"/>
                </a:cxn>
                <a:cxn ang="0">
                  <a:pos x="2" y="3"/>
                </a:cxn>
                <a:cxn ang="0">
                  <a:pos x="4" y="0"/>
                </a:cxn>
              </a:cxnLst>
              <a:rect l="0" t="0" r="r" b="b"/>
              <a:pathLst>
                <a:path w="10" h="12">
                  <a:moveTo>
                    <a:pt x="4" y="0"/>
                  </a:moveTo>
                  <a:lnTo>
                    <a:pt x="9" y="0"/>
                  </a:lnTo>
                  <a:lnTo>
                    <a:pt x="10" y="1"/>
                  </a:lnTo>
                  <a:lnTo>
                    <a:pt x="10" y="8"/>
                  </a:lnTo>
                  <a:lnTo>
                    <a:pt x="7" y="11"/>
                  </a:lnTo>
                  <a:lnTo>
                    <a:pt x="4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4462463" y="2347913"/>
              <a:ext cx="68263" cy="412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4" y="0"/>
                </a:cxn>
                <a:cxn ang="0">
                  <a:pos x="21" y="2"/>
                </a:cxn>
                <a:cxn ang="0">
                  <a:pos x="29" y="2"/>
                </a:cxn>
                <a:cxn ang="0">
                  <a:pos x="37" y="6"/>
                </a:cxn>
                <a:cxn ang="0">
                  <a:pos x="38" y="10"/>
                </a:cxn>
                <a:cxn ang="0">
                  <a:pos x="41" y="14"/>
                </a:cxn>
                <a:cxn ang="0">
                  <a:pos x="43" y="18"/>
                </a:cxn>
                <a:cxn ang="0">
                  <a:pos x="40" y="24"/>
                </a:cxn>
                <a:cxn ang="0">
                  <a:pos x="34" y="26"/>
                </a:cxn>
                <a:cxn ang="0">
                  <a:pos x="27" y="26"/>
                </a:cxn>
                <a:cxn ang="0">
                  <a:pos x="22" y="24"/>
                </a:cxn>
                <a:cxn ang="0">
                  <a:pos x="14" y="16"/>
                </a:cxn>
                <a:cxn ang="0">
                  <a:pos x="11" y="14"/>
                </a:cxn>
                <a:cxn ang="0">
                  <a:pos x="8" y="11"/>
                </a:cxn>
                <a:cxn ang="0">
                  <a:pos x="6" y="10"/>
                </a:cxn>
                <a:cxn ang="0">
                  <a:pos x="1" y="6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7" y="0"/>
                </a:cxn>
              </a:cxnLst>
              <a:rect l="0" t="0" r="r" b="b"/>
              <a:pathLst>
                <a:path w="43" h="26">
                  <a:moveTo>
                    <a:pt x="7" y="0"/>
                  </a:moveTo>
                  <a:lnTo>
                    <a:pt x="14" y="0"/>
                  </a:lnTo>
                  <a:lnTo>
                    <a:pt x="21" y="2"/>
                  </a:lnTo>
                  <a:lnTo>
                    <a:pt x="29" y="2"/>
                  </a:lnTo>
                  <a:lnTo>
                    <a:pt x="37" y="6"/>
                  </a:lnTo>
                  <a:lnTo>
                    <a:pt x="38" y="10"/>
                  </a:lnTo>
                  <a:lnTo>
                    <a:pt x="41" y="14"/>
                  </a:lnTo>
                  <a:lnTo>
                    <a:pt x="43" y="18"/>
                  </a:lnTo>
                  <a:lnTo>
                    <a:pt x="40" y="24"/>
                  </a:lnTo>
                  <a:lnTo>
                    <a:pt x="34" y="26"/>
                  </a:lnTo>
                  <a:lnTo>
                    <a:pt x="27" y="26"/>
                  </a:lnTo>
                  <a:lnTo>
                    <a:pt x="22" y="24"/>
                  </a:lnTo>
                  <a:lnTo>
                    <a:pt x="14" y="16"/>
                  </a:lnTo>
                  <a:lnTo>
                    <a:pt x="11" y="14"/>
                  </a:lnTo>
                  <a:lnTo>
                    <a:pt x="8" y="11"/>
                  </a:lnTo>
                  <a:lnTo>
                    <a:pt x="6" y="10"/>
                  </a:lnTo>
                  <a:lnTo>
                    <a:pt x="1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4006850" y="1941513"/>
              <a:ext cx="88900" cy="103188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41" y="0"/>
                </a:cxn>
                <a:cxn ang="0">
                  <a:pos x="49" y="6"/>
                </a:cxn>
                <a:cxn ang="0">
                  <a:pos x="53" y="11"/>
                </a:cxn>
                <a:cxn ang="0">
                  <a:pos x="56" y="21"/>
                </a:cxn>
                <a:cxn ang="0">
                  <a:pos x="56" y="32"/>
                </a:cxn>
                <a:cxn ang="0">
                  <a:pos x="55" y="40"/>
                </a:cxn>
                <a:cxn ang="0">
                  <a:pos x="49" y="47"/>
                </a:cxn>
                <a:cxn ang="0">
                  <a:pos x="38" y="55"/>
                </a:cxn>
                <a:cxn ang="0">
                  <a:pos x="30" y="59"/>
                </a:cxn>
                <a:cxn ang="0">
                  <a:pos x="20" y="63"/>
                </a:cxn>
                <a:cxn ang="0">
                  <a:pos x="12" y="65"/>
                </a:cxn>
                <a:cxn ang="0">
                  <a:pos x="7" y="62"/>
                </a:cxn>
                <a:cxn ang="0">
                  <a:pos x="4" y="59"/>
                </a:cxn>
                <a:cxn ang="0">
                  <a:pos x="1" y="55"/>
                </a:cxn>
                <a:cxn ang="0">
                  <a:pos x="0" y="52"/>
                </a:cxn>
                <a:cxn ang="0">
                  <a:pos x="0" y="50"/>
                </a:cxn>
                <a:cxn ang="0">
                  <a:pos x="1" y="47"/>
                </a:cxn>
                <a:cxn ang="0">
                  <a:pos x="5" y="43"/>
                </a:cxn>
                <a:cxn ang="0">
                  <a:pos x="5" y="34"/>
                </a:cxn>
                <a:cxn ang="0">
                  <a:pos x="3" y="26"/>
                </a:cxn>
                <a:cxn ang="0">
                  <a:pos x="3" y="19"/>
                </a:cxn>
                <a:cxn ang="0">
                  <a:pos x="7" y="15"/>
                </a:cxn>
                <a:cxn ang="0">
                  <a:pos x="8" y="15"/>
                </a:cxn>
                <a:cxn ang="0">
                  <a:pos x="11" y="14"/>
                </a:cxn>
                <a:cxn ang="0">
                  <a:pos x="14" y="14"/>
                </a:cxn>
                <a:cxn ang="0">
                  <a:pos x="19" y="11"/>
                </a:cxn>
                <a:cxn ang="0">
                  <a:pos x="20" y="8"/>
                </a:cxn>
                <a:cxn ang="0">
                  <a:pos x="23" y="6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31" y="0"/>
                </a:cxn>
              </a:cxnLst>
              <a:rect l="0" t="0" r="r" b="b"/>
              <a:pathLst>
                <a:path w="56" h="65">
                  <a:moveTo>
                    <a:pt x="31" y="0"/>
                  </a:moveTo>
                  <a:lnTo>
                    <a:pt x="41" y="0"/>
                  </a:lnTo>
                  <a:lnTo>
                    <a:pt x="49" y="6"/>
                  </a:lnTo>
                  <a:lnTo>
                    <a:pt x="53" y="11"/>
                  </a:lnTo>
                  <a:lnTo>
                    <a:pt x="56" y="21"/>
                  </a:lnTo>
                  <a:lnTo>
                    <a:pt x="56" y="32"/>
                  </a:lnTo>
                  <a:lnTo>
                    <a:pt x="55" y="40"/>
                  </a:lnTo>
                  <a:lnTo>
                    <a:pt x="49" y="47"/>
                  </a:lnTo>
                  <a:lnTo>
                    <a:pt x="38" y="55"/>
                  </a:lnTo>
                  <a:lnTo>
                    <a:pt x="30" y="59"/>
                  </a:lnTo>
                  <a:lnTo>
                    <a:pt x="20" y="63"/>
                  </a:lnTo>
                  <a:lnTo>
                    <a:pt x="12" y="65"/>
                  </a:lnTo>
                  <a:lnTo>
                    <a:pt x="7" y="62"/>
                  </a:lnTo>
                  <a:lnTo>
                    <a:pt x="4" y="59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7"/>
                  </a:lnTo>
                  <a:lnTo>
                    <a:pt x="5" y="43"/>
                  </a:lnTo>
                  <a:lnTo>
                    <a:pt x="5" y="34"/>
                  </a:lnTo>
                  <a:lnTo>
                    <a:pt x="3" y="26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9" y="11"/>
                  </a:lnTo>
                  <a:lnTo>
                    <a:pt x="20" y="8"/>
                  </a:lnTo>
                  <a:lnTo>
                    <a:pt x="23" y="6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4067175" y="1862138"/>
              <a:ext cx="184150" cy="206375"/>
            </a:xfrm>
            <a:custGeom>
              <a:avLst/>
              <a:gdLst/>
              <a:ahLst/>
              <a:cxnLst>
                <a:cxn ang="0">
                  <a:pos x="45" y="2"/>
                </a:cxn>
                <a:cxn ang="0">
                  <a:pos x="60" y="5"/>
                </a:cxn>
                <a:cxn ang="0">
                  <a:pos x="78" y="8"/>
                </a:cxn>
                <a:cxn ang="0">
                  <a:pos x="85" y="17"/>
                </a:cxn>
                <a:cxn ang="0">
                  <a:pos x="71" y="34"/>
                </a:cxn>
                <a:cxn ang="0">
                  <a:pos x="67" y="42"/>
                </a:cxn>
                <a:cxn ang="0">
                  <a:pos x="80" y="58"/>
                </a:cxn>
                <a:cxn ang="0">
                  <a:pos x="95" y="76"/>
                </a:cxn>
                <a:cxn ang="0">
                  <a:pos x="108" y="89"/>
                </a:cxn>
                <a:cxn ang="0">
                  <a:pos x="116" y="104"/>
                </a:cxn>
                <a:cxn ang="0">
                  <a:pos x="110" y="119"/>
                </a:cxn>
                <a:cxn ang="0">
                  <a:pos x="95" y="127"/>
                </a:cxn>
                <a:cxn ang="0">
                  <a:pos x="77" y="123"/>
                </a:cxn>
                <a:cxn ang="0">
                  <a:pos x="58" y="120"/>
                </a:cxn>
                <a:cxn ang="0">
                  <a:pos x="49" y="127"/>
                </a:cxn>
                <a:cxn ang="0">
                  <a:pos x="45" y="130"/>
                </a:cxn>
                <a:cxn ang="0">
                  <a:pos x="41" y="128"/>
                </a:cxn>
                <a:cxn ang="0">
                  <a:pos x="41" y="124"/>
                </a:cxn>
                <a:cxn ang="0">
                  <a:pos x="43" y="119"/>
                </a:cxn>
                <a:cxn ang="0">
                  <a:pos x="41" y="117"/>
                </a:cxn>
                <a:cxn ang="0">
                  <a:pos x="25" y="119"/>
                </a:cxn>
                <a:cxn ang="0">
                  <a:pos x="17" y="113"/>
                </a:cxn>
                <a:cxn ang="0">
                  <a:pos x="36" y="89"/>
                </a:cxn>
                <a:cxn ang="0">
                  <a:pos x="52" y="76"/>
                </a:cxn>
                <a:cxn ang="0">
                  <a:pos x="49" y="69"/>
                </a:cxn>
                <a:cxn ang="0">
                  <a:pos x="34" y="63"/>
                </a:cxn>
                <a:cxn ang="0">
                  <a:pos x="17" y="53"/>
                </a:cxn>
                <a:cxn ang="0">
                  <a:pos x="4" y="35"/>
                </a:cxn>
                <a:cxn ang="0">
                  <a:pos x="0" y="23"/>
                </a:cxn>
                <a:cxn ang="0">
                  <a:pos x="6" y="12"/>
                </a:cxn>
                <a:cxn ang="0">
                  <a:pos x="14" y="13"/>
                </a:cxn>
                <a:cxn ang="0">
                  <a:pos x="30" y="4"/>
                </a:cxn>
              </a:cxnLst>
              <a:rect l="0" t="0" r="r" b="b"/>
              <a:pathLst>
                <a:path w="116" h="130">
                  <a:moveTo>
                    <a:pt x="37" y="0"/>
                  </a:moveTo>
                  <a:lnTo>
                    <a:pt x="45" y="2"/>
                  </a:lnTo>
                  <a:lnTo>
                    <a:pt x="52" y="5"/>
                  </a:lnTo>
                  <a:lnTo>
                    <a:pt x="60" y="5"/>
                  </a:lnTo>
                  <a:lnTo>
                    <a:pt x="70" y="6"/>
                  </a:lnTo>
                  <a:lnTo>
                    <a:pt x="78" y="8"/>
                  </a:lnTo>
                  <a:lnTo>
                    <a:pt x="84" y="12"/>
                  </a:lnTo>
                  <a:lnTo>
                    <a:pt x="85" y="17"/>
                  </a:lnTo>
                  <a:lnTo>
                    <a:pt x="82" y="23"/>
                  </a:lnTo>
                  <a:lnTo>
                    <a:pt x="71" y="34"/>
                  </a:lnTo>
                  <a:lnTo>
                    <a:pt x="67" y="39"/>
                  </a:lnTo>
                  <a:lnTo>
                    <a:pt x="67" y="42"/>
                  </a:lnTo>
                  <a:lnTo>
                    <a:pt x="73" y="49"/>
                  </a:lnTo>
                  <a:lnTo>
                    <a:pt x="80" y="58"/>
                  </a:lnTo>
                  <a:lnTo>
                    <a:pt x="88" y="69"/>
                  </a:lnTo>
                  <a:lnTo>
                    <a:pt x="95" y="76"/>
                  </a:lnTo>
                  <a:lnTo>
                    <a:pt x="101" y="82"/>
                  </a:lnTo>
                  <a:lnTo>
                    <a:pt x="108" y="89"/>
                  </a:lnTo>
                  <a:lnTo>
                    <a:pt x="114" y="97"/>
                  </a:lnTo>
                  <a:lnTo>
                    <a:pt x="116" y="104"/>
                  </a:lnTo>
                  <a:lnTo>
                    <a:pt x="115" y="112"/>
                  </a:lnTo>
                  <a:lnTo>
                    <a:pt x="110" y="119"/>
                  </a:lnTo>
                  <a:lnTo>
                    <a:pt x="101" y="124"/>
                  </a:lnTo>
                  <a:lnTo>
                    <a:pt x="95" y="127"/>
                  </a:lnTo>
                  <a:lnTo>
                    <a:pt x="86" y="126"/>
                  </a:lnTo>
                  <a:lnTo>
                    <a:pt x="77" y="123"/>
                  </a:lnTo>
                  <a:lnTo>
                    <a:pt x="60" y="120"/>
                  </a:lnTo>
                  <a:lnTo>
                    <a:pt x="58" y="120"/>
                  </a:lnTo>
                  <a:lnTo>
                    <a:pt x="54" y="123"/>
                  </a:lnTo>
                  <a:lnTo>
                    <a:pt x="49" y="127"/>
                  </a:lnTo>
                  <a:lnTo>
                    <a:pt x="47" y="128"/>
                  </a:lnTo>
                  <a:lnTo>
                    <a:pt x="45" y="130"/>
                  </a:lnTo>
                  <a:lnTo>
                    <a:pt x="43" y="130"/>
                  </a:lnTo>
                  <a:lnTo>
                    <a:pt x="41" y="128"/>
                  </a:lnTo>
                  <a:lnTo>
                    <a:pt x="40" y="126"/>
                  </a:lnTo>
                  <a:lnTo>
                    <a:pt x="41" y="124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4" y="117"/>
                  </a:lnTo>
                  <a:lnTo>
                    <a:pt x="41" y="117"/>
                  </a:lnTo>
                  <a:lnTo>
                    <a:pt x="33" y="119"/>
                  </a:lnTo>
                  <a:lnTo>
                    <a:pt x="25" y="119"/>
                  </a:lnTo>
                  <a:lnTo>
                    <a:pt x="18" y="117"/>
                  </a:lnTo>
                  <a:lnTo>
                    <a:pt x="17" y="113"/>
                  </a:lnTo>
                  <a:lnTo>
                    <a:pt x="19" y="108"/>
                  </a:lnTo>
                  <a:lnTo>
                    <a:pt x="36" y="89"/>
                  </a:lnTo>
                  <a:lnTo>
                    <a:pt x="45" y="80"/>
                  </a:lnTo>
                  <a:lnTo>
                    <a:pt x="52" y="76"/>
                  </a:lnTo>
                  <a:lnTo>
                    <a:pt x="54" y="74"/>
                  </a:lnTo>
                  <a:lnTo>
                    <a:pt x="49" y="69"/>
                  </a:lnTo>
                  <a:lnTo>
                    <a:pt x="43" y="67"/>
                  </a:lnTo>
                  <a:lnTo>
                    <a:pt x="34" y="63"/>
                  </a:lnTo>
                  <a:lnTo>
                    <a:pt x="26" y="60"/>
                  </a:lnTo>
                  <a:lnTo>
                    <a:pt x="17" y="53"/>
                  </a:lnTo>
                  <a:lnTo>
                    <a:pt x="10" y="43"/>
                  </a:lnTo>
                  <a:lnTo>
                    <a:pt x="4" y="35"/>
                  </a:lnTo>
                  <a:lnTo>
                    <a:pt x="2" y="30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6" y="12"/>
                  </a:lnTo>
                  <a:lnTo>
                    <a:pt x="11" y="12"/>
                  </a:lnTo>
                  <a:lnTo>
                    <a:pt x="14" y="13"/>
                  </a:lnTo>
                  <a:lnTo>
                    <a:pt x="21" y="13"/>
                  </a:lnTo>
                  <a:lnTo>
                    <a:pt x="30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3859213" y="1409700"/>
              <a:ext cx="3976688" cy="2686050"/>
            </a:xfrm>
            <a:custGeom>
              <a:avLst/>
              <a:gdLst/>
              <a:ahLst/>
              <a:cxnLst>
                <a:cxn ang="0">
                  <a:pos x="578" y="560"/>
                </a:cxn>
                <a:cxn ang="0">
                  <a:pos x="697" y="476"/>
                </a:cxn>
                <a:cxn ang="0">
                  <a:pos x="823" y="469"/>
                </a:cxn>
                <a:cxn ang="0">
                  <a:pos x="902" y="574"/>
                </a:cxn>
                <a:cxn ang="0">
                  <a:pos x="908" y="469"/>
                </a:cxn>
                <a:cxn ang="0">
                  <a:pos x="1567" y="16"/>
                </a:cxn>
                <a:cxn ang="0">
                  <a:pos x="1810" y="57"/>
                </a:cxn>
                <a:cxn ang="0">
                  <a:pos x="1998" y="63"/>
                </a:cxn>
                <a:cxn ang="0">
                  <a:pos x="2051" y="31"/>
                </a:cxn>
                <a:cxn ang="0">
                  <a:pos x="2147" y="101"/>
                </a:cxn>
                <a:cxn ang="0">
                  <a:pos x="2461" y="121"/>
                </a:cxn>
                <a:cxn ang="0">
                  <a:pos x="2412" y="252"/>
                </a:cxn>
                <a:cxn ang="0">
                  <a:pos x="2192" y="427"/>
                </a:cxn>
                <a:cxn ang="0">
                  <a:pos x="2256" y="258"/>
                </a:cxn>
                <a:cxn ang="0">
                  <a:pos x="1998" y="311"/>
                </a:cxn>
                <a:cxn ang="0">
                  <a:pos x="2025" y="363"/>
                </a:cxn>
                <a:cxn ang="0">
                  <a:pos x="2032" y="475"/>
                </a:cxn>
                <a:cxn ang="0">
                  <a:pos x="1864" y="561"/>
                </a:cxn>
                <a:cxn ang="0">
                  <a:pos x="1805" y="609"/>
                </a:cxn>
                <a:cxn ang="0">
                  <a:pos x="1721" y="582"/>
                </a:cxn>
                <a:cxn ang="0">
                  <a:pos x="1732" y="786"/>
                </a:cxn>
                <a:cxn ang="0">
                  <a:pos x="1601" y="874"/>
                </a:cxn>
                <a:cxn ang="0">
                  <a:pos x="1564" y="1050"/>
                </a:cxn>
                <a:cxn ang="0">
                  <a:pos x="1464" y="919"/>
                </a:cxn>
                <a:cxn ang="0">
                  <a:pos x="1363" y="844"/>
                </a:cxn>
                <a:cxn ang="0">
                  <a:pos x="1179" y="992"/>
                </a:cxn>
                <a:cxn ang="0">
                  <a:pos x="1067" y="787"/>
                </a:cxn>
                <a:cxn ang="0">
                  <a:pos x="838" y="726"/>
                </a:cxn>
                <a:cxn ang="0">
                  <a:pos x="982" y="828"/>
                </a:cxn>
                <a:cxn ang="0">
                  <a:pos x="752" y="892"/>
                </a:cxn>
                <a:cxn ang="0">
                  <a:pos x="725" y="922"/>
                </a:cxn>
                <a:cxn ang="0">
                  <a:pos x="827" y="1115"/>
                </a:cxn>
                <a:cxn ang="0">
                  <a:pos x="689" y="1442"/>
                </a:cxn>
                <a:cxn ang="0">
                  <a:pos x="543" y="1673"/>
                </a:cxn>
                <a:cxn ang="0">
                  <a:pos x="391" y="1470"/>
                </a:cxn>
                <a:cxn ang="0">
                  <a:pos x="339" y="1098"/>
                </a:cxn>
                <a:cxn ang="0">
                  <a:pos x="122" y="1111"/>
                </a:cxn>
                <a:cxn ang="0">
                  <a:pos x="22" y="878"/>
                </a:cxn>
                <a:cxn ang="0">
                  <a:pos x="198" y="635"/>
                </a:cxn>
                <a:cxn ang="0">
                  <a:pos x="373" y="672"/>
                </a:cxn>
                <a:cxn ang="0">
                  <a:pos x="573" y="720"/>
                </a:cxn>
                <a:cxn ang="0">
                  <a:pos x="614" y="623"/>
                </a:cxn>
                <a:cxn ang="0">
                  <a:pos x="520" y="613"/>
                </a:cxn>
                <a:cxn ang="0">
                  <a:pos x="435" y="546"/>
                </a:cxn>
                <a:cxn ang="0">
                  <a:pos x="350" y="512"/>
                </a:cxn>
                <a:cxn ang="0">
                  <a:pos x="194" y="616"/>
                </a:cxn>
                <a:cxn ang="0">
                  <a:pos x="105" y="546"/>
                </a:cxn>
                <a:cxn ang="0">
                  <a:pos x="245" y="412"/>
                </a:cxn>
                <a:cxn ang="0">
                  <a:pos x="360" y="316"/>
                </a:cxn>
                <a:cxn ang="0">
                  <a:pos x="526" y="295"/>
                </a:cxn>
                <a:cxn ang="0">
                  <a:pos x="514" y="211"/>
                </a:cxn>
                <a:cxn ang="0">
                  <a:pos x="451" y="283"/>
                </a:cxn>
                <a:cxn ang="0">
                  <a:pos x="298" y="286"/>
                </a:cxn>
                <a:cxn ang="0">
                  <a:pos x="613" y="109"/>
                </a:cxn>
                <a:cxn ang="0">
                  <a:pos x="689" y="200"/>
                </a:cxn>
                <a:cxn ang="0">
                  <a:pos x="785" y="178"/>
                </a:cxn>
                <a:cxn ang="0">
                  <a:pos x="905" y="143"/>
                </a:cxn>
                <a:cxn ang="0">
                  <a:pos x="1095" y="135"/>
                </a:cxn>
                <a:cxn ang="0">
                  <a:pos x="1132" y="164"/>
                </a:cxn>
                <a:cxn ang="0">
                  <a:pos x="1201" y="120"/>
                </a:cxn>
                <a:cxn ang="0">
                  <a:pos x="1191" y="102"/>
                </a:cxn>
                <a:cxn ang="0">
                  <a:pos x="1244" y="71"/>
                </a:cxn>
                <a:cxn ang="0">
                  <a:pos x="1475" y="26"/>
                </a:cxn>
              </a:cxnLst>
              <a:rect l="0" t="0" r="r" b="b"/>
              <a:pathLst>
                <a:path w="2505" h="1692">
                  <a:moveTo>
                    <a:pt x="643" y="1161"/>
                  </a:moveTo>
                  <a:lnTo>
                    <a:pt x="634" y="1163"/>
                  </a:lnTo>
                  <a:lnTo>
                    <a:pt x="630" y="1167"/>
                  </a:lnTo>
                  <a:lnTo>
                    <a:pt x="629" y="1174"/>
                  </a:lnTo>
                  <a:lnTo>
                    <a:pt x="628" y="1182"/>
                  </a:lnTo>
                  <a:lnTo>
                    <a:pt x="628" y="1193"/>
                  </a:lnTo>
                  <a:lnTo>
                    <a:pt x="629" y="1201"/>
                  </a:lnTo>
                  <a:lnTo>
                    <a:pt x="633" y="1205"/>
                  </a:lnTo>
                  <a:lnTo>
                    <a:pt x="640" y="1203"/>
                  </a:lnTo>
                  <a:lnTo>
                    <a:pt x="647" y="1196"/>
                  </a:lnTo>
                  <a:lnTo>
                    <a:pt x="652" y="1185"/>
                  </a:lnTo>
                  <a:lnTo>
                    <a:pt x="656" y="1172"/>
                  </a:lnTo>
                  <a:lnTo>
                    <a:pt x="655" y="1164"/>
                  </a:lnTo>
                  <a:lnTo>
                    <a:pt x="651" y="1161"/>
                  </a:lnTo>
                  <a:lnTo>
                    <a:pt x="643" y="1161"/>
                  </a:lnTo>
                  <a:close/>
                  <a:moveTo>
                    <a:pt x="619" y="467"/>
                  </a:moveTo>
                  <a:lnTo>
                    <a:pt x="617" y="468"/>
                  </a:lnTo>
                  <a:lnTo>
                    <a:pt x="613" y="469"/>
                  </a:lnTo>
                  <a:lnTo>
                    <a:pt x="610" y="474"/>
                  </a:lnTo>
                  <a:lnTo>
                    <a:pt x="606" y="479"/>
                  </a:lnTo>
                  <a:lnTo>
                    <a:pt x="599" y="491"/>
                  </a:lnTo>
                  <a:lnTo>
                    <a:pt x="592" y="502"/>
                  </a:lnTo>
                  <a:lnTo>
                    <a:pt x="580" y="515"/>
                  </a:lnTo>
                  <a:lnTo>
                    <a:pt x="576" y="522"/>
                  </a:lnTo>
                  <a:lnTo>
                    <a:pt x="574" y="528"/>
                  </a:lnTo>
                  <a:lnTo>
                    <a:pt x="580" y="537"/>
                  </a:lnTo>
                  <a:lnTo>
                    <a:pt x="580" y="543"/>
                  </a:lnTo>
                  <a:lnTo>
                    <a:pt x="578" y="550"/>
                  </a:lnTo>
                  <a:lnTo>
                    <a:pt x="577" y="556"/>
                  </a:lnTo>
                  <a:lnTo>
                    <a:pt x="577" y="559"/>
                  </a:lnTo>
                  <a:lnTo>
                    <a:pt x="578" y="560"/>
                  </a:lnTo>
                  <a:lnTo>
                    <a:pt x="580" y="559"/>
                  </a:lnTo>
                  <a:lnTo>
                    <a:pt x="588" y="554"/>
                  </a:lnTo>
                  <a:lnTo>
                    <a:pt x="591" y="552"/>
                  </a:lnTo>
                  <a:lnTo>
                    <a:pt x="595" y="550"/>
                  </a:lnTo>
                  <a:lnTo>
                    <a:pt x="606" y="550"/>
                  </a:lnTo>
                  <a:lnTo>
                    <a:pt x="617" y="552"/>
                  </a:lnTo>
                  <a:lnTo>
                    <a:pt x="625" y="550"/>
                  </a:lnTo>
                  <a:lnTo>
                    <a:pt x="632" y="545"/>
                  </a:lnTo>
                  <a:lnTo>
                    <a:pt x="637" y="539"/>
                  </a:lnTo>
                  <a:lnTo>
                    <a:pt x="647" y="537"/>
                  </a:lnTo>
                  <a:lnTo>
                    <a:pt x="658" y="537"/>
                  </a:lnTo>
                  <a:lnTo>
                    <a:pt x="669" y="538"/>
                  </a:lnTo>
                  <a:lnTo>
                    <a:pt x="693" y="549"/>
                  </a:lnTo>
                  <a:lnTo>
                    <a:pt x="704" y="553"/>
                  </a:lnTo>
                  <a:lnTo>
                    <a:pt x="726" y="553"/>
                  </a:lnTo>
                  <a:lnTo>
                    <a:pt x="738" y="550"/>
                  </a:lnTo>
                  <a:lnTo>
                    <a:pt x="748" y="549"/>
                  </a:lnTo>
                  <a:lnTo>
                    <a:pt x="752" y="545"/>
                  </a:lnTo>
                  <a:lnTo>
                    <a:pt x="752" y="537"/>
                  </a:lnTo>
                  <a:lnTo>
                    <a:pt x="748" y="528"/>
                  </a:lnTo>
                  <a:lnTo>
                    <a:pt x="740" y="520"/>
                  </a:lnTo>
                  <a:lnTo>
                    <a:pt x="726" y="509"/>
                  </a:lnTo>
                  <a:lnTo>
                    <a:pt x="714" y="500"/>
                  </a:lnTo>
                  <a:lnTo>
                    <a:pt x="701" y="491"/>
                  </a:lnTo>
                  <a:lnTo>
                    <a:pt x="696" y="490"/>
                  </a:lnTo>
                  <a:lnTo>
                    <a:pt x="693" y="487"/>
                  </a:lnTo>
                  <a:lnTo>
                    <a:pt x="690" y="486"/>
                  </a:lnTo>
                  <a:lnTo>
                    <a:pt x="688" y="483"/>
                  </a:lnTo>
                  <a:lnTo>
                    <a:pt x="688" y="482"/>
                  </a:lnTo>
                  <a:lnTo>
                    <a:pt x="689" y="480"/>
                  </a:lnTo>
                  <a:lnTo>
                    <a:pt x="697" y="476"/>
                  </a:lnTo>
                  <a:lnTo>
                    <a:pt x="701" y="472"/>
                  </a:lnTo>
                  <a:lnTo>
                    <a:pt x="703" y="469"/>
                  </a:lnTo>
                  <a:lnTo>
                    <a:pt x="703" y="468"/>
                  </a:lnTo>
                  <a:lnTo>
                    <a:pt x="701" y="467"/>
                  </a:lnTo>
                  <a:lnTo>
                    <a:pt x="699" y="467"/>
                  </a:lnTo>
                  <a:lnTo>
                    <a:pt x="689" y="468"/>
                  </a:lnTo>
                  <a:lnTo>
                    <a:pt x="681" y="471"/>
                  </a:lnTo>
                  <a:lnTo>
                    <a:pt x="677" y="476"/>
                  </a:lnTo>
                  <a:lnTo>
                    <a:pt x="675" y="482"/>
                  </a:lnTo>
                  <a:lnTo>
                    <a:pt x="671" y="486"/>
                  </a:lnTo>
                  <a:lnTo>
                    <a:pt x="669" y="490"/>
                  </a:lnTo>
                  <a:lnTo>
                    <a:pt x="665" y="493"/>
                  </a:lnTo>
                  <a:lnTo>
                    <a:pt x="663" y="494"/>
                  </a:lnTo>
                  <a:lnTo>
                    <a:pt x="660" y="496"/>
                  </a:lnTo>
                  <a:lnTo>
                    <a:pt x="658" y="498"/>
                  </a:lnTo>
                  <a:lnTo>
                    <a:pt x="652" y="501"/>
                  </a:lnTo>
                  <a:lnTo>
                    <a:pt x="648" y="501"/>
                  </a:lnTo>
                  <a:lnTo>
                    <a:pt x="643" y="490"/>
                  </a:lnTo>
                  <a:lnTo>
                    <a:pt x="632" y="471"/>
                  </a:lnTo>
                  <a:lnTo>
                    <a:pt x="626" y="467"/>
                  </a:lnTo>
                  <a:lnTo>
                    <a:pt x="619" y="467"/>
                  </a:lnTo>
                  <a:close/>
                  <a:moveTo>
                    <a:pt x="875" y="453"/>
                  </a:moveTo>
                  <a:lnTo>
                    <a:pt x="874" y="454"/>
                  </a:lnTo>
                  <a:lnTo>
                    <a:pt x="871" y="456"/>
                  </a:lnTo>
                  <a:lnTo>
                    <a:pt x="864" y="463"/>
                  </a:lnTo>
                  <a:lnTo>
                    <a:pt x="860" y="465"/>
                  </a:lnTo>
                  <a:lnTo>
                    <a:pt x="856" y="469"/>
                  </a:lnTo>
                  <a:lnTo>
                    <a:pt x="848" y="471"/>
                  </a:lnTo>
                  <a:lnTo>
                    <a:pt x="838" y="469"/>
                  </a:lnTo>
                  <a:lnTo>
                    <a:pt x="830" y="468"/>
                  </a:lnTo>
                  <a:lnTo>
                    <a:pt x="823" y="469"/>
                  </a:lnTo>
                  <a:lnTo>
                    <a:pt x="812" y="480"/>
                  </a:lnTo>
                  <a:lnTo>
                    <a:pt x="808" y="491"/>
                  </a:lnTo>
                  <a:lnTo>
                    <a:pt x="811" y="502"/>
                  </a:lnTo>
                  <a:lnTo>
                    <a:pt x="815" y="509"/>
                  </a:lnTo>
                  <a:lnTo>
                    <a:pt x="820" y="519"/>
                  </a:lnTo>
                  <a:lnTo>
                    <a:pt x="827" y="530"/>
                  </a:lnTo>
                  <a:lnTo>
                    <a:pt x="834" y="538"/>
                  </a:lnTo>
                  <a:lnTo>
                    <a:pt x="840" y="542"/>
                  </a:lnTo>
                  <a:lnTo>
                    <a:pt x="845" y="543"/>
                  </a:lnTo>
                  <a:lnTo>
                    <a:pt x="861" y="549"/>
                  </a:lnTo>
                  <a:lnTo>
                    <a:pt x="866" y="554"/>
                  </a:lnTo>
                  <a:lnTo>
                    <a:pt x="863" y="561"/>
                  </a:lnTo>
                  <a:lnTo>
                    <a:pt x="852" y="572"/>
                  </a:lnTo>
                  <a:lnTo>
                    <a:pt x="846" y="575"/>
                  </a:lnTo>
                  <a:lnTo>
                    <a:pt x="840" y="575"/>
                  </a:lnTo>
                  <a:lnTo>
                    <a:pt x="835" y="576"/>
                  </a:lnTo>
                  <a:lnTo>
                    <a:pt x="834" y="582"/>
                  </a:lnTo>
                  <a:lnTo>
                    <a:pt x="837" y="598"/>
                  </a:lnTo>
                  <a:lnTo>
                    <a:pt x="840" y="604"/>
                  </a:lnTo>
                  <a:lnTo>
                    <a:pt x="842" y="608"/>
                  </a:lnTo>
                  <a:lnTo>
                    <a:pt x="850" y="611"/>
                  </a:lnTo>
                  <a:lnTo>
                    <a:pt x="861" y="615"/>
                  </a:lnTo>
                  <a:lnTo>
                    <a:pt x="872" y="617"/>
                  </a:lnTo>
                  <a:lnTo>
                    <a:pt x="881" y="620"/>
                  </a:lnTo>
                  <a:lnTo>
                    <a:pt x="889" y="620"/>
                  </a:lnTo>
                  <a:lnTo>
                    <a:pt x="898" y="619"/>
                  </a:lnTo>
                  <a:lnTo>
                    <a:pt x="908" y="615"/>
                  </a:lnTo>
                  <a:lnTo>
                    <a:pt x="911" y="611"/>
                  </a:lnTo>
                  <a:lnTo>
                    <a:pt x="909" y="601"/>
                  </a:lnTo>
                  <a:lnTo>
                    <a:pt x="907" y="587"/>
                  </a:lnTo>
                  <a:lnTo>
                    <a:pt x="902" y="574"/>
                  </a:lnTo>
                  <a:lnTo>
                    <a:pt x="897" y="564"/>
                  </a:lnTo>
                  <a:lnTo>
                    <a:pt x="896" y="561"/>
                  </a:lnTo>
                  <a:lnTo>
                    <a:pt x="896" y="560"/>
                  </a:lnTo>
                  <a:lnTo>
                    <a:pt x="898" y="554"/>
                  </a:lnTo>
                  <a:lnTo>
                    <a:pt x="902" y="550"/>
                  </a:lnTo>
                  <a:lnTo>
                    <a:pt x="905" y="545"/>
                  </a:lnTo>
                  <a:lnTo>
                    <a:pt x="901" y="541"/>
                  </a:lnTo>
                  <a:lnTo>
                    <a:pt x="896" y="538"/>
                  </a:lnTo>
                  <a:lnTo>
                    <a:pt x="891" y="537"/>
                  </a:lnTo>
                  <a:lnTo>
                    <a:pt x="886" y="531"/>
                  </a:lnTo>
                  <a:lnTo>
                    <a:pt x="883" y="527"/>
                  </a:lnTo>
                  <a:lnTo>
                    <a:pt x="882" y="523"/>
                  </a:lnTo>
                  <a:lnTo>
                    <a:pt x="879" y="519"/>
                  </a:lnTo>
                  <a:lnTo>
                    <a:pt x="878" y="515"/>
                  </a:lnTo>
                  <a:lnTo>
                    <a:pt x="874" y="511"/>
                  </a:lnTo>
                  <a:lnTo>
                    <a:pt x="871" y="509"/>
                  </a:lnTo>
                  <a:lnTo>
                    <a:pt x="867" y="509"/>
                  </a:lnTo>
                  <a:lnTo>
                    <a:pt x="866" y="511"/>
                  </a:lnTo>
                  <a:lnTo>
                    <a:pt x="864" y="511"/>
                  </a:lnTo>
                  <a:lnTo>
                    <a:pt x="864" y="509"/>
                  </a:lnTo>
                  <a:lnTo>
                    <a:pt x="863" y="508"/>
                  </a:lnTo>
                  <a:lnTo>
                    <a:pt x="863" y="502"/>
                  </a:lnTo>
                  <a:lnTo>
                    <a:pt x="866" y="493"/>
                  </a:lnTo>
                  <a:lnTo>
                    <a:pt x="872" y="486"/>
                  </a:lnTo>
                  <a:lnTo>
                    <a:pt x="879" y="485"/>
                  </a:lnTo>
                  <a:lnTo>
                    <a:pt x="893" y="490"/>
                  </a:lnTo>
                  <a:lnTo>
                    <a:pt x="901" y="491"/>
                  </a:lnTo>
                  <a:lnTo>
                    <a:pt x="909" y="490"/>
                  </a:lnTo>
                  <a:lnTo>
                    <a:pt x="916" y="487"/>
                  </a:lnTo>
                  <a:lnTo>
                    <a:pt x="916" y="483"/>
                  </a:lnTo>
                  <a:lnTo>
                    <a:pt x="908" y="469"/>
                  </a:lnTo>
                  <a:lnTo>
                    <a:pt x="904" y="464"/>
                  </a:lnTo>
                  <a:lnTo>
                    <a:pt x="898" y="459"/>
                  </a:lnTo>
                  <a:lnTo>
                    <a:pt x="890" y="454"/>
                  </a:lnTo>
                  <a:lnTo>
                    <a:pt x="881" y="453"/>
                  </a:lnTo>
                  <a:lnTo>
                    <a:pt x="875" y="453"/>
                  </a:lnTo>
                  <a:close/>
                  <a:moveTo>
                    <a:pt x="624" y="243"/>
                  </a:moveTo>
                  <a:lnTo>
                    <a:pt x="617" y="245"/>
                  </a:lnTo>
                  <a:lnTo>
                    <a:pt x="613" y="250"/>
                  </a:lnTo>
                  <a:lnTo>
                    <a:pt x="614" y="257"/>
                  </a:lnTo>
                  <a:lnTo>
                    <a:pt x="621" y="261"/>
                  </a:lnTo>
                  <a:lnTo>
                    <a:pt x="629" y="265"/>
                  </a:lnTo>
                  <a:lnTo>
                    <a:pt x="637" y="265"/>
                  </a:lnTo>
                  <a:lnTo>
                    <a:pt x="643" y="263"/>
                  </a:lnTo>
                  <a:lnTo>
                    <a:pt x="643" y="257"/>
                  </a:lnTo>
                  <a:lnTo>
                    <a:pt x="639" y="252"/>
                  </a:lnTo>
                  <a:lnTo>
                    <a:pt x="632" y="246"/>
                  </a:lnTo>
                  <a:lnTo>
                    <a:pt x="624" y="243"/>
                  </a:lnTo>
                  <a:close/>
                  <a:moveTo>
                    <a:pt x="1520" y="0"/>
                  </a:moveTo>
                  <a:lnTo>
                    <a:pt x="1522" y="1"/>
                  </a:lnTo>
                  <a:lnTo>
                    <a:pt x="1522" y="2"/>
                  </a:lnTo>
                  <a:lnTo>
                    <a:pt x="1526" y="5"/>
                  </a:lnTo>
                  <a:lnTo>
                    <a:pt x="1531" y="5"/>
                  </a:lnTo>
                  <a:lnTo>
                    <a:pt x="1540" y="4"/>
                  </a:lnTo>
                  <a:lnTo>
                    <a:pt x="1551" y="5"/>
                  </a:lnTo>
                  <a:lnTo>
                    <a:pt x="1563" y="9"/>
                  </a:lnTo>
                  <a:lnTo>
                    <a:pt x="1567" y="12"/>
                  </a:lnTo>
                  <a:lnTo>
                    <a:pt x="1570" y="13"/>
                  </a:lnTo>
                  <a:lnTo>
                    <a:pt x="1572" y="13"/>
                  </a:lnTo>
                  <a:lnTo>
                    <a:pt x="1572" y="15"/>
                  </a:lnTo>
                  <a:lnTo>
                    <a:pt x="1567" y="15"/>
                  </a:lnTo>
                  <a:lnTo>
                    <a:pt x="1567" y="16"/>
                  </a:lnTo>
                  <a:lnTo>
                    <a:pt x="1568" y="17"/>
                  </a:lnTo>
                  <a:lnTo>
                    <a:pt x="1572" y="20"/>
                  </a:lnTo>
                  <a:lnTo>
                    <a:pt x="1578" y="19"/>
                  </a:lnTo>
                  <a:lnTo>
                    <a:pt x="1583" y="16"/>
                  </a:lnTo>
                  <a:lnTo>
                    <a:pt x="1593" y="13"/>
                  </a:lnTo>
                  <a:lnTo>
                    <a:pt x="1607" y="12"/>
                  </a:lnTo>
                  <a:lnTo>
                    <a:pt x="1619" y="13"/>
                  </a:lnTo>
                  <a:lnTo>
                    <a:pt x="1638" y="16"/>
                  </a:lnTo>
                  <a:lnTo>
                    <a:pt x="1649" y="16"/>
                  </a:lnTo>
                  <a:lnTo>
                    <a:pt x="1660" y="19"/>
                  </a:lnTo>
                  <a:lnTo>
                    <a:pt x="1669" y="23"/>
                  </a:lnTo>
                  <a:lnTo>
                    <a:pt x="1672" y="28"/>
                  </a:lnTo>
                  <a:lnTo>
                    <a:pt x="1671" y="35"/>
                  </a:lnTo>
                  <a:lnTo>
                    <a:pt x="1667" y="42"/>
                  </a:lnTo>
                  <a:lnTo>
                    <a:pt x="1661" y="49"/>
                  </a:lnTo>
                  <a:lnTo>
                    <a:pt x="1656" y="54"/>
                  </a:lnTo>
                  <a:lnTo>
                    <a:pt x="1657" y="56"/>
                  </a:lnTo>
                  <a:lnTo>
                    <a:pt x="1659" y="58"/>
                  </a:lnTo>
                  <a:lnTo>
                    <a:pt x="1661" y="58"/>
                  </a:lnTo>
                  <a:lnTo>
                    <a:pt x="1664" y="60"/>
                  </a:lnTo>
                  <a:lnTo>
                    <a:pt x="1700" y="60"/>
                  </a:lnTo>
                  <a:lnTo>
                    <a:pt x="1713" y="61"/>
                  </a:lnTo>
                  <a:lnTo>
                    <a:pt x="1726" y="63"/>
                  </a:lnTo>
                  <a:lnTo>
                    <a:pt x="1739" y="67"/>
                  </a:lnTo>
                  <a:lnTo>
                    <a:pt x="1749" y="71"/>
                  </a:lnTo>
                  <a:lnTo>
                    <a:pt x="1756" y="74"/>
                  </a:lnTo>
                  <a:lnTo>
                    <a:pt x="1764" y="72"/>
                  </a:lnTo>
                  <a:lnTo>
                    <a:pt x="1773" y="69"/>
                  </a:lnTo>
                  <a:lnTo>
                    <a:pt x="1787" y="61"/>
                  </a:lnTo>
                  <a:lnTo>
                    <a:pt x="1798" y="58"/>
                  </a:lnTo>
                  <a:lnTo>
                    <a:pt x="1810" y="57"/>
                  </a:lnTo>
                  <a:lnTo>
                    <a:pt x="1820" y="56"/>
                  </a:lnTo>
                  <a:lnTo>
                    <a:pt x="1839" y="56"/>
                  </a:lnTo>
                  <a:lnTo>
                    <a:pt x="1850" y="57"/>
                  </a:lnTo>
                  <a:lnTo>
                    <a:pt x="1855" y="58"/>
                  </a:lnTo>
                  <a:lnTo>
                    <a:pt x="1858" y="64"/>
                  </a:lnTo>
                  <a:lnTo>
                    <a:pt x="1860" y="74"/>
                  </a:lnTo>
                  <a:lnTo>
                    <a:pt x="1861" y="84"/>
                  </a:lnTo>
                  <a:lnTo>
                    <a:pt x="1862" y="89"/>
                  </a:lnTo>
                  <a:lnTo>
                    <a:pt x="1864" y="94"/>
                  </a:lnTo>
                  <a:lnTo>
                    <a:pt x="1870" y="101"/>
                  </a:lnTo>
                  <a:lnTo>
                    <a:pt x="1875" y="104"/>
                  </a:lnTo>
                  <a:lnTo>
                    <a:pt x="1879" y="105"/>
                  </a:lnTo>
                  <a:lnTo>
                    <a:pt x="1886" y="104"/>
                  </a:lnTo>
                  <a:lnTo>
                    <a:pt x="1894" y="98"/>
                  </a:lnTo>
                  <a:lnTo>
                    <a:pt x="1901" y="91"/>
                  </a:lnTo>
                  <a:lnTo>
                    <a:pt x="1906" y="87"/>
                  </a:lnTo>
                  <a:lnTo>
                    <a:pt x="1909" y="87"/>
                  </a:lnTo>
                  <a:lnTo>
                    <a:pt x="1910" y="89"/>
                  </a:lnTo>
                  <a:lnTo>
                    <a:pt x="1913" y="90"/>
                  </a:lnTo>
                  <a:lnTo>
                    <a:pt x="1917" y="94"/>
                  </a:lnTo>
                  <a:lnTo>
                    <a:pt x="1920" y="95"/>
                  </a:lnTo>
                  <a:lnTo>
                    <a:pt x="1921" y="94"/>
                  </a:lnTo>
                  <a:lnTo>
                    <a:pt x="1925" y="93"/>
                  </a:lnTo>
                  <a:lnTo>
                    <a:pt x="1954" y="93"/>
                  </a:lnTo>
                  <a:lnTo>
                    <a:pt x="1962" y="90"/>
                  </a:lnTo>
                  <a:lnTo>
                    <a:pt x="1969" y="87"/>
                  </a:lnTo>
                  <a:lnTo>
                    <a:pt x="1984" y="87"/>
                  </a:lnTo>
                  <a:lnTo>
                    <a:pt x="1994" y="78"/>
                  </a:lnTo>
                  <a:lnTo>
                    <a:pt x="1996" y="71"/>
                  </a:lnTo>
                  <a:lnTo>
                    <a:pt x="1998" y="65"/>
                  </a:lnTo>
                  <a:lnTo>
                    <a:pt x="1998" y="63"/>
                  </a:lnTo>
                  <a:lnTo>
                    <a:pt x="2000" y="57"/>
                  </a:lnTo>
                  <a:lnTo>
                    <a:pt x="2000" y="54"/>
                  </a:lnTo>
                  <a:lnTo>
                    <a:pt x="1998" y="49"/>
                  </a:lnTo>
                  <a:lnTo>
                    <a:pt x="1992" y="45"/>
                  </a:lnTo>
                  <a:lnTo>
                    <a:pt x="1984" y="43"/>
                  </a:lnTo>
                  <a:lnTo>
                    <a:pt x="1974" y="43"/>
                  </a:lnTo>
                  <a:lnTo>
                    <a:pt x="1962" y="41"/>
                  </a:lnTo>
                  <a:lnTo>
                    <a:pt x="1959" y="39"/>
                  </a:lnTo>
                  <a:lnTo>
                    <a:pt x="1957" y="37"/>
                  </a:lnTo>
                  <a:lnTo>
                    <a:pt x="1955" y="32"/>
                  </a:lnTo>
                  <a:lnTo>
                    <a:pt x="1957" y="30"/>
                  </a:lnTo>
                  <a:lnTo>
                    <a:pt x="1957" y="26"/>
                  </a:lnTo>
                  <a:lnTo>
                    <a:pt x="1958" y="23"/>
                  </a:lnTo>
                  <a:lnTo>
                    <a:pt x="1962" y="19"/>
                  </a:lnTo>
                  <a:lnTo>
                    <a:pt x="1965" y="19"/>
                  </a:lnTo>
                  <a:lnTo>
                    <a:pt x="1966" y="20"/>
                  </a:lnTo>
                  <a:lnTo>
                    <a:pt x="1968" y="23"/>
                  </a:lnTo>
                  <a:lnTo>
                    <a:pt x="1972" y="27"/>
                  </a:lnTo>
                  <a:lnTo>
                    <a:pt x="1979" y="26"/>
                  </a:lnTo>
                  <a:lnTo>
                    <a:pt x="2003" y="26"/>
                  </a:lnTo>
                  <a:lnTo>
                    <a:pt x="2004" y="24"/>
                  </a:lnTo>
                  <a:lnTo>
                    <a:pt x="2004" y="23"/>
                  </a:lnTo>
                  <a:lnTo>
                    <a:pt x="2006" y="23"/>
                  </a:lnTo>
                  <a:lnTo>
                    <a:pt x="2006" y="21"/>
                  </a:lnTo>
                  <a:lnTo>
                    <a:pt x="2007" y="21"/>
                  </a:lnTo>
                  <a:lnTo>
                    <a:pt x="2014" y="23"/>
                  </a:lnTo>
                  <a:lnTo>
                    <a:pt x="2024" y="24"/>
                  </a:lnTo>
                  <a:lnTo>
                    <a:pt x="2035" y="27"/>
                  </a:lnTo>
                  <a:lnTo>
                    <a:pt x="2043" y="28"/>
                  </a:lnTo>
                  <a:lnTo>
                    <a:pt x="2047" y="28"/>
                  </a:lnTo>
                  <a:lnTo>
                    <a:pt x="2051" y="31"/>
                  </a:lnTo>
                  <a:lnTo>
                    <a:pt x="2054" y="32"/>
                  </a:lnTo>
                  <a:lnTo>
                    <a:pt x="2058" y="35"/>
                  </a:lnTo>
                  <a:lnTo>
                    <a:pt x="2059" y="38"/>
                  </a:lnTo>
                  <a:lnTo>
                    <a:pt x="2062" y="39"/>
                  </a:lnTo>
                  <a:lnTo>
                    <a:pt x="2063" y="42"/>
                  </a:lnTo>
                  <a:lnTo>
                    <a:pt x="2061" y="43"/>
                  </a:lnTo>
                  <a:lnTo>
                    <a:pt x="2052" y="46"/>
                  </a:lnTo>
                  <a:lnTo>
                    <a:pt x="2033" y="52"/>
                  </a:lnTo>
                  <a:lnTo>
                    <a:pt x="2026" y="53"/>
                  </a:lnTo>
                  <a:lnTo>
                    <a:pt x="2024" y="53"/>
                  </a:lnTo>
                  <a:lnTo>
                    <a:pt x="2024" y="54"/>
                  </a:lnTo>
                  <a:lnTo>
                    <a:pt x="2022" y="57"/>
                  </a:lnTo>
                  <a:lnTo>
                    <a:pt x="2024" y="58"/>
                  </a:lnTo>
                  <a:lnTo>
                    <a:pt x="2025" y="61"/>
                  </a:lnTo>
                  <a:lnTo>
                    <a:pt x="2026" y="63"/>
                  </a:lnTo>
                  <a:lnTo>
                    <a:pt x="2029" y="63"/>
                  </a:lnTo>
                  <a:lnTo>
                    <a:pt x="2033" y="64"/>
                  </a:lnTo>
                  <a:lnTo>
                    <a:pt x="2039" y="65"/>
                  </a:lnTo>
                  <a:lnTo>
                    <a:pt x="2044" y="68"/>
                  </a:lnTo>
                  <a:lnTo>
                    <a:pt x="2050" y="72"/>
                  </a:lnTo>
                  <a:lnTo>
                    <a:pt x="2056" y="75"/>
                  </a:lnTo>
                  <a:lnTo>
                    <a:pt x="2067" y="75"/>
                  </a:lnTo>
                  <a:lnTo>
                    <a:pt x="2080" y="74"/>
                  </a:lnTo>
                  <a:lnTo>
                    <a:pt x="2089" y="72"/>
                  </a:lnTo>
                  <a:lnTo>
                    <a:pt x="2095" y="72"/>
                  </a:lnTo>
                  <a:lnTo>
                    <a:pt x="2107" y="76"/>
                  </a:lnTo>
                  <a:lnTo>
                    <a:pt x="2115" y="82"/>
                  </a:lnTo>
                  <a:lnTo>
                    <a:pt x="2125" y="89"/>
                  </a:lnTo>
                  <a:lnTo>
                    <a:pt x="2137" y="95"/>
                  </a:lnTo>
                  <a:lnTo>
                    <a:pt x="2144" y="100"/>
                  </a:lnTo>
                  <a:lnTo>
                    <a:pt x="2147" y="101"/>
                  </a:lnTo>
                  <a:lnTo>
                    <a:pt x="2158" y="101"/>
                  </a:lnTo>
                  <a:lnTo>
                    <a:pt x="2170" y="100"/>
                  </a:lnTo>
                  <a:lnTo>
                    <a:pt x="2197" y="97"/>
                  </a:lnTo>
                  <a:lnTo>
                    <a:pt x="2223" y="97"/>
                  </a:lnTo>
                  <a:lnTo>
                    <a:pt x="2230" y="100"/>
                  </a:lnTo>
                  <a:lnTo>
                    <a:pt x="2241" y="106"/>
                  </a:lnTo>
                  <a:lnTo>
                    <a:pt x="2255" y="116"/>
                  </a:lnTo>
                  <a:lnTo>
                    <a:pt x="2263" y="121"/>
                  </a:lnTo>
                  <a:lnTo>
                    <a:pt x="2271" y="121"/>
                  </a:lnTo>
                  <a:lnTo>
                    <a:pt x="2281" y="120"/>
                  </a:lnTo>
                  <a:lnTo>
                    <a:pt x="2298" y="117"/>
                  </a:lnTo>
                  <a:lnTo>
                    <a:pt x="2316" y="116"/>
                  </a:lnTo>
                  <a:lnTo>
                    <a:pt x="2337" y="116"/>
                  </a:lnTo>
                  <a:lnTo>
                    <a:pt x="2349" y="117"/>
                  </a:lnTo>
                  <a:lnTo>
                    <a:pt x="2361" y="120"/>
                  </a:lnTo>
                  <a:lnTo>
                    <a:pt x="2368" y="126"/>
                  </a:lnTo>
                  <a:lnTo>
                    <a:pt x="2371" y="131"/>
                  </a:lnTo>
                  <a:lnTo>
                    <a:pt x="2375" y="134"/>
                  </a:lnTo>
                  <a:lnTo>
                    <a:pt x="2378" y="135"/>
                  </a:lnTo>
                  <a:lnTo>
                    <a:pt x="2382" y="135"/>
                  </a:lnTo>
                  <a:lnTo>
                    <a:pt x="2383" y="132"/>
                  </a:lnTo>
                  <a:lnTo>
                    <a:pt x="2386" y="128"/>
                  </a:lnTo>
                  <a:lnTo>
                    <a:pt x="2389" y="121"/>
                  </a:lnTo>
                  <a:lnTo>
                    <a:pt x="2393" y="115"/>
                  </a:lnTo>
                  <a:lnTo>
                    <a:pt x="2397" y="111"/>
                  </a:lnTo>
                  <a:lnTo>
                    <a:pt x="2401" y="111"/>
                  </a:lnTo>
                  <a:lnTo>
                    <a:pt x="2408" y="112"/>
                  </a:lnTo>
                  <a:lnTo>
                    <a:pt x="2416" y="115"/>
                  </a:lnTo>
                  <a:lnTo>
                    <a:pt x="2423" y="119"/>
                  </a:lnTo>
                  <a:lnTo>
                    <a:pt x="2432" y="121"/>
                  </a:lnTo>
                  <a:lnTo>
                    <a:pt x="2461" y="121"/>
                  </a:lnTo>
                  <a:lnTo>
                    <a:pt x="2475" y="120"/>
                  </a:lnTo>
                  <a:lnTo>
                    <a:pt x="2484" y="121"/>
                  </a:lnTo>
                  <a:lnTo>
                    <a:pt x="2493" y="126"/>
                  </a:lnTo>
                  <a:lnTo>
                    <a:pt x="2501" y="131"/>
                  </a:lnTo>
                  <a:lnTo>
                    <a:pt x="2505" y="139"/>
                  </a:lnTo>
                  <a:lnTo>
                    <a:pt x="2499" y="153"/>
                  </a:lnTo>
                  <a:lnTo>
                    <a:pt x="2499" y="161"/>
                  </a:lnTo>
                  <a:lnTo>
                    <a:pt x="2505" y="178"/>
                  </a:lnTo>
                  <a:lnTo>
                    <a:pt x="2505" y="184"/>
                  </a:lnTo>
                  <a:lnTo>
                    <a:pt x="2504" y="189"/>
                  </a:lnTo>
                  <a:lnTo>
                    <a:pt x="2498" y="194"/>
                  </a:lnTo>
                  <a:lnTo>
                    <a:pt x="2495" y="195"/>
                  </a:lnTo>
                  <a:lnTo>
                    <a:pt x="2491" y="197"/>
                  </a:lnTo>
                  <a:lnTo>
                    <a:pt x="2489" y="198"/>
                  </a:lnTo>
                  <a:lnTo>
                    <a:pt x="2484" y="198"/>
                  </a:lnTo>
                  <a:lnTo>
                    <a:pt x="2482" y="201"/>
                  </a:lnTo>
                  <a:lnTo>
                    <a:pt x="2484" y="205"/>
                  </a:lnTo>
                  <a:lnTo>
                    <a:pt x="2489" y="212"/>
                  </a:lnTo>
                  <a:lnTo>
                    <a:pt x="2495" y="217"/>
                  </a:lnTo>
                  <a:lnTo>
                    <a:pt x="2501" y="223"/>
                  </a:lnTo>
                  <a:lnTo>
                    <a:pt x="2504" y="228"/>
                  </a:lnTo>
                  <a:lnTo>
                    <a:pt x="2502" y="231"/>
                  </a:lnTo>
                  <a:lnTo>
                    <a:pt x="2501" y="232"/>
                  </a:lnTo>
                  <a:lnTo>
                    <a:pt x="2491" y="232"/>
                  </a:lnTo>
                  <a:lnTo>
                    <a:pt x="2489" y="231"/>
                  </a:lnTo>
                  <a:lnTo>
                    <a:pt x="2482" y="230"/>
                  </a:lnTo>
                  <a:lnTo>
                    <a:pt x="2469" y="231"/>
                  </a:lnTo>
                  <a:lnTo>
                    <a:pt x="2456" y="235"/>
                  </a:lnTo>
                  <a:lnTo>
                    <a:pt x="2438" y="239"/>
                  </a:lnTo>
                  <a:lnTo>
                    <a:pt x="2424" y="245"/>
                  </a:lnTo>
                  <a:lnTo>
                    <a:pt x="2412" y="252"/>
                  </a:lnTo>
                  <a:lnTo>
                    <a:pt x="2402" y="257"/>
                  </a:lnTo>
                  <a:lnTo>
                    <a:pt x="2390" y="261"/>
                  </a:lnTo>
                  <a:lnTo>
                    <a:pt x="2376" y="264"/>
                  </a:lnTo>
                  <a:lnTo>
                    <a:pt x="2353" y="264"/>
                  </a:lnTo>
                  <a:lnTo>
                    <a:pt x="2345" y="263"/>
                  </a:lnTo>
                  <a:lnTo>
                    <a:pt x="2330" y="263"/>
                  </a:lnTo>
                  <a:lnTo>
                    <a:pt x="2313" y="264"/>
                  </a:lnTo>
                  <a:lnTo>
                    <a:pt x="2304" y="267"/>
                  </a:lnTo>
                  <a:lnTo>
                    <a:pt x="2298" y="272"/>
                  </a:lnTo>
                  <a:lnTo>
                    <a:pt x="2292" y="286"/>
                  </a:lnTo>
                  <a:lnTo>
                    <a:pt x="2290" y="290"/>
                  </a:lnTo>
                  <a:lnTo>
                    <a:pt x="2290" y="295"/>
                  </a:lnTo>
                  <a:lnTo>
                    <a:pt x="2292" y="297"/>
                  </a:lnTo>
                  <a:lnTo>
                    <a:pt x="2292" y="300"/>
                  </a:lnTo>
                  <a:lnTo>
                    <a:pt x="2293" y="301"/>
                  </a:lnTo>
                  <a:lnTo>
                    <a:pt x="2293" y="304"/>
                  </a:lnTo>
                  <a:lnTo>
                    <a:pt x="2292" y="306"/>
                  </a:lnTo>
                  <a:lnTo>
                    <a:pt x="2286" y="322"/>
                  </a:lnTo>
                  <a:lnTo>
                    <a:pt x="2283" y="337"/>
                  </a:lnTo>
                  <a:lnTo>
                    <a:pt x="2281" y="342"/>
                  </a:lnTo>
                  <a:lnTo>
                    <a:pt x="2272" y="345"/>
                  </a:lnTo>
                  <a:lnTo>
                    <a:pt x="2264" y="349"/>
                  </a:lnTo>
                  <a:lnTo>
                    <a:pt x="2257" y="354"/>
                  </a:lnTo>
                  <a:lnTo>
                    <a:pt x="2249" y="365"/>
                  </a:lnTo>
                  <a:lnTo>
                    <a:pt x="2237" y="380"/>
                  </a:lnTo>
                  <a:lnTo>
                    <a:pt x="2212" y="405"/>
                  </a:lnTo>
                  <a:lnTo>
                    <a:pt x="2203" y="413"/>
                  </a:lnTo>
                  <a:lnTo>
                    <a:pt x="2196" y="423"/>
                  </a:lnTo>
                  <a:lnTo>
                    <a:pt x="2192" y="428"/>
                  </a:lnTo>
                  <a:lnTo>
                    <a:pt x="2190" y="431"/>
                  </a:lnTo>
                  <a:lnTo>
                    <a:pt x="2192" y="427"/>
                  </a:lnTo>
                  <a:lnTo>
                    <a:pt x="2193" y="419"/>
                  </a:lnTo>
                  <a:lnTo>
                    <a:pt x="2197" y="406"/>
                  </a:lnTo>
                  <a:lnTo>
                    <a:pt x="2203" y="394"/>
                  </a:lnTo>
                  <a:lnTo>
                    <a:pt x="2205" y="385"/>
                  </a:lnTo>
                  <a:lnTo>
                    <a:pt x="2203" y="374"/>
                  </a:lnTo>
                  <a:lnTo>
                    <a:pt x="2195" y="352"/>
                  </a:lnTo>
                  <a:lnTo>
                    <a:pt x="2192" y="341"/>
                  </a:lnTo>
                  <a:lnTo>
                    <a:pt x="2192" y="330"/>
                  </a:lnTo>
                  <a:lnTo>
                    <a:pt x="2196" y="322"/>
                  </a:lnTo>
                  <a:lnTo>
                    <a:pt x="2201" y="313"/>
                  </a:lnTo>
                  <a:lnTo>
                    <a:pt x="2208" y="304"/>
                  </a:lnTo>
                  <a:lnTo>
                    <a:pt x="2219" y="294"/>
                  </a:lnTo>
                  <a:lnTo>
                    <a:pt x="2233" y="287"/>
                  </a:lnTo>
                  <a:lnTo>
                    <a:pt x="2245" y="280"/>
                  </a:lnTo>
                  <a:lnTo>
                    <a:pt x="2256" y="275"/>
                  </a:lnTo>
                  <a:lnTo>
                    <a:pt x="2262" y="271"/>
                  </a:lnTo>
                  <a:lnTo>
                    <a:pt x="2271" y="264"/>
                  </a:lnTo>
                  <a:lnTo>
                    <a:pt x="2282" y="256"/>
                  </a:lnTo>
                  <a:lnTo>
                    <a:pt x="2301" y="239"/>
                  </a:lnTo>
                  <a:lnTo>
                    <a:pt x="2308" y="234"/>
                  </a:lnTo>
                  <a:lnTo>
                    <a:pt x="2311" y="232"/>
                  </a:lnTo>
                  <a:lnTo>
                    <a:pt x="2309" y="232"/>
                  </a:lnTo>
                  <a:lnTo>
                    <a:pt x="2308" y="234"/>
                  </a:lnTo>
                  <a:lnTo>
                    <a:pt x="2305" y="235"/>
                  </a:lnTo>
                  <a:lnTo>
                    <a:pt x="2301" y="238"/>
                  </a:lnTo>
                  <a:lnTo>
                    <a:pt x="2296" y="241"/>
                  </a:lnTo>
                  <a:lnTo>
                    <a:pt x="2292" y="243"/>
                  </a:lnTo>
                  <a:lnTo>
                    <a:pt x="2281" y="250"/>
                  </a:lnTo>
                  <a:lnTo>
                    <a:pt x="2268" y="256"/>
                  </a:lnTo>
                  <a:lnTo>
                    <a:pt x="2259" y="258"/>
                  </a:lnTo>
                  <a:lnTo>
                    <a:pt x="2256" y="258"/>
                  </a:lnTo>
                  <a:lnTo>
                    <a:pt x="2255" y="256"/>
                  </a:lnTo>
                  <a:lnTo>
                    <a:pt x="2253" y="254"/>
                  </a:lnTo>
                  <a:lnTo>
                    <a:pt x="2252" y="250"/>
                  </a:lnTo>
                  <a:lnTo>
                    <a:pt x="2252" y="238"/>
                  </a:lnTo>
                  <a:lnTo>
                    <a:pt x="2249" y="234"/>
                  </a:lnTo>
                  <a:lnTo>
                    <a:pt x="2244" y="234"/>
                  </a:lnTo>
                  <a:lnTo>
                    <a:pt x="2236" y="235"/>
                  </a:lnTo>
                  <a:lnTo>
                    <a:pt x="2229" y="241"/>
                  </a:lnTo>
                  <a:lnTo>
                    <a:pt x="2214" y="256"/>
                  </a:lnTo>
                  <a:lnTo>
                    <a:pt x="2201" y="264"/>
                  </a:lnTo>
                  <a:lnTo>
                    <a:pt x="2186" y="275"/>
                  </a:lnTo>
                  <a:lnTo>
                    <a:pt x="2182" y="279"/>
                  </a:lnTo>
                  <a:lnTo>
                    <a:pt x="2178" y="282"/>
                  </a:lnTo>
                  <a:lnTo>
                    <a:pt x="2177" y="285"/>
                  </a:lnTo>
                  <a:lnTo>
                    <a:pt x="2174" y="287"/>
                  </a:lnTo>
                  <a:lnTo>
                    <a:pt x="2170" y="287"/>
                  </a:lnTo>
                  <a:lnTo>
                    <a:pt x="2169" y="289"/>
                  </a:lnTo>
                  <a:lnTo>
                    <a:pt x="2158" y="289"/>
                  </a:lnTo>
                  <a:lnTo>
                    <a:pt x="2148" y="285"/>
                  </a:lnTo>
                  <a:lnTo>
                    <a:pt x="2140" y="280"/>
                  </a:lnTo>
                  <a:lnTo>
                    <a:pt x="2133" y="275"/>
                  </a:lnTo>
                  <a:lnTo>
                    <a:pt x="2126" y="274"/>
                  </a:lnTo>
                  <a:lnTo>
                    <a:pt x="2119" y="276"/>
                  </a:lnTo>
                  <a:lnTo>
                    <a:pt x="2108" y="279"/>
                  </a:lnTo>
                  <a:lnTo>
                    <a:pt x="2093" y="282"/>
                  </a:lnTo>
                  <a:lnTo>
                    <a:pt x="2076" y="282"/>
                  </a:lnTo>
                  <a:lnTo>
                    <a:pt x="2058" y="280"/>
                  </a:lnTo>
                  <a:lnTo>
                    <a:pt x="2033" y="280"/>
                  </a:lnTo>
                  <a:lnTo>
                    <a:pt x="2026" y="283"/>
                  </a:lnTo>
                  <a:lnTo>
                    <a:pt x="2009" y="301"/>
                  </a:lnTo>
                  <a:lnTo>
                    <a:pt x="1998" y="311"/>
                  </a:lnTo>
                  <a:lnTo>
                    <a:pt x="1988" y="320"/>
                  </a:lnTo>
                  <a:lnTo>
                    <a:pt x="1979" y="326"/>
                  </a:lnTo>
                  <a:lnTo>
                    <a:pt x="1969" y="330"/>
                  </a:lnTo>
                  <a:lnTo>
                    <a:pt x="1959" y="335"/>
                  </a:lnTo>
                  <a:lnTo>
                    <a:pt x="1951" y="341"/>
                  </a:lnTo>
                  <a:lnTo>
                    <a:pt x="1947" y="346"/>
                  </a:lnTo>
                  <a:lnTo>
                    <a:pt x="1947" y="352"/>
                  </a:lnTo>
                  <a:lnTo>
                    <a:pt x="1948" y="354"/>
                  </a:lnTo>
                  <a:lnTo>
                    <a:pt x="1954" y="354"/>
                  </a:lnTo>
                  <a:lnTo>
                    <a:pt x="1961" y="348"/>
                  </a:lnTo>
                  <a:lnTo>
                    <a:pt x="1963" y="346"/>
                  </a:lnTo>
                  <a:lnTo>
                    <a:pt x="1966" y="343"/>
                  </a:lnTo>
                  <a:lnTo>
                    <a:pt x="1969" y="343"/>
                  </a:lnTo>
                  <a:lnTo>
                    <a:pt x="1969" y="353"/>
                  </a:lnTo>
                  <a:lnTo>
                    <a:pt x="1968" y="356"/>
                  </a:lnTo>
                  <a:lnTo>
                    <a:pt x="1969" y="359"/>
                  </a:lnTo>
                  <a:lnTo>
                    <a:pt x="1969" y="361"/>
                  </a:lnTo>
                  <a:lnTo>
                    <a:pt x="1970" y="363"/>
                  </a:lnTo>
                  <a:lnTo>
                    <a:pt x="1973" y="363"/>
                  </a:lnTo>
                  <a:lnTo>
                    <a:pt x="1981" y="361"/>
                  </a:lnTo>
                  <a:lnTo>
                    <a:pt x="1989" y="357"/>
                  </a:lnTo>
                  <a:lnTo>
                    <a:pt x="1998" y="354"/>
                  </a:lnTo>
                  <a:lnTo>
                    <a:pt x="2002" y="354"/>
                  </a:lnTo>
                  <a:lnTo>
                    <a:pt x="2007" y="356"/>
                  </a:lnTo>
                  <a:lnTo>
                    <a:pt x="2011" y="360"/>
                  </a:lnTo>
                  <a:lnTo>
                    <a:pt x="2017" y="371"/>
                  </a:lnTo>
                  <a:lnTo>
                    <a:pt x="2017" y="368"/>
                  </a:lnTo>
                  <a:lnTo>
                    <a:pt x="2018" y="365"/>
                  </a:lnTo>
                  <a:lnTo>
                    <a:pt x="2020" y="364"/>
                  </a:lnTo>
                  <a:lnTo>
                    <a:pt x="2022" y="364"/>
                  </a:lnTo>
                  <a:lnTo>
                    <a:pt x="2025" y="363"/>
                  </a:lnTo>
                  <a:lnTo>
                    <a:pt x="2040" y="363"/>
                  </a:lnTo>
                  <a:lnTo>
                    <a:pt x="2041" y="364"/>
                  </a:lnTo>
                  <a:lnTo>
                    <a:pt x="2041" y="365"/>
                  </a:lnTo>
                  <a:lnTo>
                    <a:pt x="2043" y="368"/>
                  </a:lnTo>
                  <a:lnTo>
                    <a:pt x="2043" y="369"/>
                  </a:lnTo>
                  <a:lnTo>
                    <a:pt x="2046" y="372"/>
                  </a:lnTo>
                  <a:lnTo>
                    <a:pt x="2046" y="376"/>
                  </a:lnTo>
                  <a:lnTo>
                    <a:pt x="2043" y="382"/>
                  </a:lnTo>
                  <a:lnTo>
                    <a:pt x="2040" y="383"/>
                  </a:lnTo>
                  <a:lnTo>
                    <a:pt x="2037" y="386"/>
                  </a:lnTo>
                  <a:lnTo>
                    <a:pt x="2037" y="389"/>
                  </a:lnTo>
                  <a:lnTo>
                    <a:pt x="2040" y="390"/>
                  </a:lnTo>
                  <a:lnTo>
                    <a:pt x="2041" y="393"/>
                  </a:lnTo>
                  <a:lnTo>
                    <a:pt x="2044" y="397"/>
                  </a:lnTo>
                  <a:lnTo>
                    <a:pt x="2047" y="400"/>
                  </a:lnTo>
                  <a:lnTo>
                    <a:pt x="2051" y="409"/>
                  </a:lnTo>
                  <a:lnTo>
                    <a:pt x="2054" y="419"/>
                  </a:lnTo>
                  <a:lnTo>
                    <a:pt x="2054" y="428"/>
                  </a:lnTo>
                  <a:lnTo>
                    <a:pt x="2052" y="432"/>
                  </a:lnTo>
                  <a:lnTo>
                    <a:pt x="2050" y="434"/>
                  </a:lnTo>
                  <a:lnTo>
                    <a:pt x="2047" y="437"/>
                  </a:lnTo>
                  <a:lnTo>
                    <a:pt x="2043" y="439"/>
                  </a:lnTo>
                  <a:lnTo>
                    <a:pt x="2041" y="443"/>
                  </a:lnTo>
                  <a:lnTo>
                    <a:pt x="2040" y="446"/>
                  </a:lnTo>
                  <a:lnTo>
                    <a:pt x="2041" y="452"/>
                  </a:lnTo>
                  <a:lnTo>
                    <a:pt x="2044" y="468"/>
                  </a:lnTo>
                  <a:lnTo>
                    <a:pt x="2044" y="475"/>
                  </a:lnTo>
                  <a:lnTo>
                    <a:pt x="2043" y="479"/>
                  </a:lnTo>
                  <a:lnTo>
                    <a:pt x="2037" y="479"/>
                  </a:lnTo>
                  <a:lnTo>
                    <a:pt x="2035" y="478"/>
                  </a:lnTo>
                  <a:lnTo>
                    <a:pt x="2032" y="475"/>
                  </a:lnTo>
                  <a:lnTo>
                    <a:pt x="2029" y="474"/>
                  </a:lnTo>
                  <a:lnTo>
                    <a:pt x="2028" y="471"/>
                  </a:lnTo>
                  <a:lnTo>
                    <a:pt x="2026" y="469"/>
                  </a:lnTo>
                  <a:lnTo>
                    <a:pt x="2025" y="463"/>
                  </a:lnTo>
                  <a:lnTo>
                    <a:pt x="2024" y="449"/>
                  </a:lnTo>
                  <a:lnTo>
                    <a:pt x="2024" y="408"/>
                  </a:lnTo>
                  <a:lnTo>
                    <a:pt x="2022" y="394"/>
                  </a:lnTo>
                  <a:lnTo>
                    <a:pt x="2018" y="378"/>
                  </a:lnTo>
                  <a:lnTo>
                    <a:pt x="2017" y="391"/>
                  </a:lnTo>
                  <a:lnTo>
                    <a:pt x="2013" y="404"/>
                  </a:lnTo>
                  <a:lnTo>
                    <a:pt x="2009" y="420"/>
                  </a:lnTo>
                  <a:lnTo>
                    <a:pt x="2003" y="438"/>
                  </a:lnTo>
                  <a:lnTo>
                    <a:pt x="1995" y="454"/>
                  </a:lnTo>
                  <a:lnTo>
                    <a:pt x="1981" y="471"/>
                  </a:lnTo>
                  <a:lnTo>
                    <a:pt x="1958" y="494"/>
                  </a:lnTo>
                  <a:lnTo>
                    <a:pt x="1946" y="505"/>
                  </a:lnTo>
                  <a:lnTo>
                    <a:pt x="1936" y="516"/>
                  </a:lnTo>
                  <a:lnTo>
                    <a:pt x="1931" y="523"/>
                  </a:lnTo>
                  <a:lnTo>
                    <a:pt x="1924" y="526"/>
                  </a:lnTo>
                  <a:lnTo>
                    <a:pt x="1916" y="526"/>
                  </a:lnTo>
                  <a:lnTo>
                    <a:pt x="1907" y="523"/>
                  </a:lnTo>
                  <a:lnTo>
                    <a:pt x="1902" y="519"/>
                  </a:lnTo>
                  <a:lnTo>
                    <a:pt x="1901" y="517"/>
                  </a:lnTo>
                  <a:lnTo>
                    <a:pt x="1899" y="519"/>
                  </a:lnTo>
                  <a:lnTo>
                    <a:pt x="1896" y="520"/>
                  </a:lnTo>
                  <a:lnTo>
                    <a:pt x="1884" y="533"/>
                  </a:lnTo>
                  <a:lnTo>
                    <a:pt x="1881" y="534"/>
                  </a:lnTo>
                  <a:lnTo>
                    <a:pt x="1875" y="539"/>
                  </a:lnTo>
                  <a:lnTo>
                    <a:pt x="1869" y="546"/>
                  </a:lnTo>
                  <a:lnTo>
                    <a:pt x="1866" y="556"/>
                  </a:lnTo>
                  <a:lnTo>
                    <a:pt x="1864" y="561"/>
                  </a:lnTo>
                  <a:lnTo>
                    <a:pt x="1858" y="564"/>
                  </a:lnTo>
                  <a:lnTo>
                    <a:pt x="1854" y="565"/>
                  </a:lnTo>
                  <a:lnTo>
                    <a:pt x="1849" y="568"/>
                  </a:lnTo>
                  <a:lnTo>
                    <a:pt x="1847" y="571"/>
                  </a:lnTo>
                  <a:lnTo>
                    <a:pt x="1846" y="572"/>
                  </a:lnTo>
                  <a:lnTo>
                    <a:pt x="1847" y="579"/>
                  </a:lnTo>
                  <a:lnTo>
                    <a:pt x="1853" y="589"/>
                  </a:lnTo>
                  <a:lnTo>
                    <a:pt x="1864" y="605"/>
                  </a:lnTo>
                  <a:lnTo>
                    <a:pt x="1865" y="613"/>
                  </a:lnTo>
                  <a:lnTo>
                    <a:pt x="1865" y="623"/>
                  </a:lnTo>
                  <a:lnTo>
                    <a:pt x="1862" y="634"/>
                  </a:lnTo>
                  <a:lnTo>
                    <a:pt x="1858" y="642"/>
                  </a:lnTo>
                  <a:lnTo>
                    <a:pt x="1853" y="649"/>
                  </a:lnTo>
                  <a:lnTo>
                    <a:pt x="1846" y="653"/>
                  </a:lnTo>
                  <a:lnTo>
                    <a:pt x="1840" y="657"/>
                  </a:lnTo>
                  <a:lnTo>
                    <a:pt x="1834" y="657"/>
                  </a:lnTo>
                  <a:lnTo>
                    <a:pt x="1825" y="653"/>
                  </a:lnTo>
                  <a:lnTo>
                    <a:pt x="1820" y="648"/>
                  </a:lnTo>
                  <a:lnTo>
                    <a:pt x="1821" y="641"/>
                  </a:lnTo>
                  <a:lnTo>
                    <a:pt x="1825" y="634"/>
                  </a:lnTo>
                  <a:lnTo>
                    <a:pt x="1829" y="626"/>
                  </a:lnTo>
                  <a:lnTo>
                    <a:pt x="1831" y="616"/>
                  </a:lnTo>
                  <a:lnTo>
                    <a:pt x="1828" y="609"/>
                  </a:lnTo>
                  <a:lnTo>
                    <a:pt x="1824" y="604"/>
                  </a:lnTo>
                  <a:lnTo>
                    <a:pt x="1821" y="600"/>
                  </a:lnTo>
                  <a:lnTo>
                    <a:pt x="1819" y="600"/>
                  </a:lnTo>
                  <a:lnTo>
                    <a:pt x="1816" y="602"/>
                  </a:lnTo>
                  <a:lnTo>
                    <a:pt x="1813" y="604"/>
                  </a:lnTo>
                  <a:lnTo>
                    <a:pt x="1809" y="608"/>
                  </a:lnTo>
                  <a:lnTo>
                    <a:pt x="1806" y="609"/>
                  </a:lnTo>
                  <a:lnTo>
                    <a:pt x="1805" y="609"/>
                  </a:lnTo>
                  <a:lnTo>
                    <a:pt x="1803" y="608"/>
                  </a:lnTo>
                  <a:lnTo>
                    <a:pt x="1803" y="598"/>
                  </a:lnTo>
                  <a:lnTo>
                    <a:pt x="1806" y="590"/>
                  </a:lnTo>
                  <a:lnTo>
                    <a:pt x="1808" y="583"/>
                  </a:lnTo>
                  <a:lnTo>
                    <a:pt x="1806" y="575"/>
                  </a:lnTo>
                  <a:lnTo>
                    <a:pt x="1803" y="568"/>
                  </a:lnTo>
                  <a:lnTo>
                    <a:pt x="1801" y="564"/>
                  </a:lnTo>
                  <a:lnTo>
                    <a:pt x="1797" y="565"/>
                  </a:lnTo>
                  <a:lnTo>
                    <a:pt x="1790" y="570"/>
                  </a:lnTo>
                  <a:lnTo>
                    <a:pt x="1782" y="576"/>
                  </a:lnTo>
                  <a:lnTo>
                    <a:pt x="1775" y="580"/>
                  </a:lnTo>
                  <a:lnTo>
                    <a:pt x="1768" y="582"/>
                  </a:lnTo>
                  <a:lnTo>
                    <a:pt x="1765" y="579"/>
                  </a:lnTo>
                  <a:lnTo>
                    <a:pt x="1764" y="572"/>
                  </a:lnTo>
                  <a:lnTo>
                    <a:pt x="1765" y="565"/>
                  </a:lnTo>
                  <a:lnTo>
                    <a:pt x="1768" y="557"/>
                  </a:lnTo>
                  <a:lnTo>
                    <a:pt x="1771" y="552"/>
                  </a:lnTo>
                  <a:lnTo>
                    <a:pt x="1771" y="549"/>
                  </a:lnTo>
                  <a:lnTo>
                    <a:pt x="1768" y="549"/>
                  </a:lnTo>
                  <a:lnTo>
                    <a:pt x="1765" y="550"/>
                  </a:lnTo>
                  <a:lnTo>
                    <a:pt x="1762" y="553"/>
                  </a:lnTo>
                  <a:lnTo>
                    <a:pt x="1760" y="554"/>
                  </a:lnTo>
                  <a:lnTo>
                    <a:pt x="1757" y="557"/>
                  </a:lnTo>
                  <a:lnTo>
                    <a:pt x="1750" y="563"/>
                  </a:lnTo>
                  <a:lnTo>
                    <a:pt x="1743" y="570"/>
                  </a:lnTo>
                  <a:lnTo>
                    <a:pt x="1736" y="575"/>
                  </a:lnTo>
                  <a:lnTo>
                    <a:pt x="1731" y="576"/>
                  </a:lnTo>
                  <a:lnTo>
                    <a:pt x="1728" y="576"/>
                  </a:lnTo>
                  <a:lnTo>
                    <a:pt x="1727" y="578"/>
                  </a:lnTo>
                  <a:lnTo>
                    <a:pt x="1724" y="579"/>
                  </a:lnTo>
                  <a:lnTo>
                    <a:pt x="1721" y="582"/>
                  </a:lnTo>
                  <a:lnTo>
                    <a:pt x="1720" y="585"/>
                  </a:lnTo>
                  <a:lnTo>
                    <a:pt x="1720" y="587"/>
                  </a:lnTo>
                  <a:lnTo>
                    <a:pt x="1721" y="591"/>
                  </a:lnTo>
                  <a:lnTo>
                    <a:pt x="1738" y="608"/>
                  </a:lnTo>
                  <a:lnTo>
                    <a:pt x="1741" y="609"/>
                  </a:lnTo>
                  <a:lnTo>
                    <a:pt x="1749" y="609"/>
                  </a:lnTo>
                  <a:lnTo>
                    <a:pt x="1757" y="607"/>
                  </a:lnTo>
                  <a:lnTo>
                    <a:pt x="1765" y="605"/>
                  </a:lnTo>
                  <a:lnTo>
                    <a:pt x="1768" y="605"/>
                  </a:lnTo>
                  <a:lnTo>
                    <a:pt x="1771" y="607"/>
                  </a:lnTo>
                  <a:lnTo>
                    <a:pt x="1773" y="609"/>
                  </a:lnTo>
                  <a:lnTo>
                    <a:pt x="1775" y="612"/>
                  </a:lnTo>
                  <a:lnTo>
                    <a:pt x="1775" y="622"/>
                  </a:lnTo>
                  <a:lnTo>
                    <a:pt x="1771" y="626"/>
                  </a:lnTo>
                  <a:lnTo>
                    <a:pt x="1762" y="631"/>
                  </a:lnTo>
                  <a:lnTo>
                    <a:pt x="1754" y="635"/>
                  </a:lnTo>
                  <a:lnTo>
                    <a:pt x="1747" y="638"/>
                  </a:lnTo>
                  <a:lnTo>
                    <a:pt x="1742" y="642"/>
                  </a:lnTo>
                  <a:lnTo>
                    <a:pt x="1742" y="646"/>
                  </a:lnTo>
                  <a:lnTo>
                    <a:pt x="1747" y="654"/>
                  </a:lnTo>
                  <a:lnTo>
                    <a:pt x="1757" y="667"/>
                  </a:lnTo>
                  <a:lnTo>
                    <a:pt x="1765" y="683"/>
                  </a:lnTo>
                  <a:lnTo>
                    <a:pt x="1771" y="701"/>
                  </a:lnTo>
                  <a:lnTo>
                    <a:pt x="1772" y="719"/>
                  </a:lnTo>
                  <a:lnTo>
                    <a:pt x="1773" y="734"/>
                  </a:lnTo>
                  <a:lnTo>
                    <a:pt x="1772" y="742"/>
                  </a:lnTo>
                  <a:lnTo>
                    <a:pt x="1765" y="752"/>
                  </a:lnTo>
                  <a:lnTo>
                    <a:pt x="1757" y="761"/>
                  </a:lnTo>
                  <a:lnTo>
                    <a:pt x="1747" y="772"/>
                  </a:lnTo>
                  <a:lnTo>
                    <a:pt x="1739" y="781"/>
                  </a:lnTo>
                  <a:lnTo>
                    <a:pt x="1732" y="786"/>
                  </a:lnTo>
                  <a:lnTo>
                    <a:pt x="1726" y="796"/>
                  </a:lnTo>
                  <a:lnTo>
                    <a:pt x="1717" y="807"/>
                  </a:lnTo>
                  <a:lnTo>
                    <a:pt x="1708" y="818"/>
                  </a:lnTo>
                  <a:lnTo>
                    <a:pt x="1697" y="827"/>
                  </a:lnTo>
                  <a:lnTo>
                    <a:pt x="1686" y="833"/>
                  </a:lnTo>
                  <a:lnTo>
                    <a:pt x="1672" y="838"/>
                  </a:lnTo>
                  <a:lnTo>
                    <a:pt x="1659" y="841"/>
                  </a:lnTo>
                  <a:lnTo>
                    <a:pt x="1648" y="844"/>
                  </a:lnTo>
                  <a:lnTo>
                    <a:pt x="1641" y="842"/>
                  </a:lnTo>
                  <a:lnTo>
                    <a:pt x="1638" y="841"/>
                  </a:lnTo>
                  <a:lnTo>
                    <a:pt x="1633" y="844"/>
                  </a:lnTo>
                  <a:lnTo>
                    <a:pt x="1628" y="846"/>
                  </a:lnTo>
                  <a:lnTo>
                    <a:pt x="1626" y="849"/>
                  </a:lnTo>
                  <a:lnTo>
                    <a:pt x="1623" y="853"/>
                  </a:lnTo>
                  <a:lnTo>
                    <a:pt x="1622" y="857"/>
                  </a:lnTo>
                  <a:lnTo>
                    <a:pt x="1622" y="863"/>
                  </a:lnTo>
                  <a:lnTo>
                    <a:pt x="1623" y="868"/>
                  </a:lnTo>
                  <a:lnTo>
                    <a:pt x="1626" y="874"/>
                  </a:lnTo>
                  <a:lnTo>
                    <a:pt x="1630" y="878"/>
                  </a:lnTo>
                  <a:lnTo>
                    <a:pt x="1630" y="879"/>
                  </a:lnTo>
                  <a:lnTo>
                    <a:pt x="1628" y="885"/>
                  </a:lnTo>
                  <a:lnTo>
                    <a:pt x="1624" y="892"/>
                  </a:lnTo>
                  <a:lnTo>
                    <a:pt x="1619" y="898"/>
                  </a:lnTo>
                  <a:lnTo>
                    <a:pt x="1615" y="905"/>
                  </a:lnTo>
                  <a:lnTo>
                    <a:pt x="1613" y="907"/>
                  </a:lnTo>
                  <a:lnTo>
                    <a:pt x="1608" y="907"/>
                  </a:lnTo>
                  <a:lnTo>
                    <a:pt x="1602" y="904"/>
                  </a:lnTo>
                  <a:lnTo>
                    <a:pt x="1601" y="901"/>
                  </a:lnTo>
                  <a:lnTo>
                    <a:pt x="1598" y="897"/>
                  </a:lnTo>
                  <a:lnTo>
                    <a:pt x="1598" y="886"/>
                  </a:lnTo>
                  <a:lnTo>
                    <a:pt x="1601" y="874"/>
                  </a:lnTo>
                  <a:lnTo>
                    <a:pt x="1605" y="864"/>
                  </a:lnTo>
                  <a:lnTo>
                    <a:pt x="1608" y="857"/>
                  </a:lnTo>
                  <a:lnTo>
                    <a:pt x="1609" y="850"/>
                  </a:lnTo>
                  <a:lnTo>
                    <a:pt x="1608" y="846"/>
                  </a:lnTo>
                  <a:lnTo>
                    <a:pt x="1607" y="844"/>
                  </a:lnTo>
                  <a:lnTo>
                    <a:pt x="1604" y="841"/>
                  </a:lnTo>
                  <a:lnTo>
                    <a:pt x="1601" y="839"/>
                  </a:lnTo>
                  <a:lnTo>
                    <a:pt x="1598" y="839"/>
                  </a:lnTo>
                  <a:lnTo>
                    <a:pt x="1596" y="841"/>
                  </a:lnTo>
                  <a:lnTo>
                    <a:pt x="1587" y="849"/>
                  </a:lnTo>
                  <a:lnTo>
                    <a:pt x="1581" y="857"/>
                  </a:lnTo>
                  <a:lnTo>
                    <a:pt x="1566" y="872"/>
                  </a:lnTo>
                  <a:lnTo>
                    <a:pt x="1570" y="881"/>
                  </a:lnTo>
                  <a:lnTo>
                    <a:pt x="1572" y="890"/>
                  </a:lnTo>
                  <a:lnTo>
                    <a:pt x="1578" y="898"/>
                  </a:lnTo>
                  <a:lnTo>
                    <a:pt x="1583" y="905"/>
                  </a:lnTo>
                  <a:lnTo>
                    <a:pt x="1592" y="915"/>
                  </a:lnTo>
                  <a:lnTo>
                    <a:pt x="1601" y="929"/>
                  </a:lnTo>
                  <a:lnTo>
                    <a:pt x="1612" y="945"/>
                  </a:lnTo>
                  <a:lnTo>
                    <a:pt x="1618" y="959"/>
                  </a:lnTo>
                  <a:lnTo>
                    <a:pt x="1618" y="972"/>
                  </a:lnTo>
                  <a:lnTo>
                    <a:pt x="1615" y="985"/>
                  </a:lnTo>
                  <a:lnTo>
                    <a:pt x="1612" y="996"/>
                  </a:lnTo>
                  <a:lnTo>
                    <a:pt x="1608" y="1004"/>
                  </a:lnTo>
                  <a:lnTo>
                    <a:pt x="1602" y="1008"/>
                  </a:lnTo>
                  <a:lnTo>
                    <a:pt x="1596" y="1011"/>
                  </a:lnTo>
                  <a:lnTo>
                    <a:pt x="1589" y="1012"/>
                  </a:lnTo>
                  <a:lnTo>
                    <a:pt x="1583" y="1015"/>
                  </a:lnTo>
                  <a:lnTo>
                    <a:pt x="1578" y="1020"/>
                  </a:lnTo>
                  <a:lnTo>
                    <a:pt x="1572" y="1031"/>
                  </a:lnTo>
                  <a:lnTo>
                    <a:pt x="1564" y="1050"/>
                  </a:lnTo>
                  <a:lnTo>
                    <a:pt x="1560" y="1059"/>
                  </a:lnTo>
                  <a:lnTo>
                    <a:pt x="1556" y="1064"/>
                  </a:lnTo>
                  <a:lnTo>
                    <a:pt x="1555" y="1064"/>
                  </a:lnTo>
                  <a:lnTo>
                    <a:pt x="1552" y="1059"/>
                  </a:lnTo>
                  <a:lnTo>
                    <a:pt x="1549" y="1048"/>
                  </a:lnTo>
                  <a:lnTo>
                    <a:pt x="1545" y="1037"/>
                  </a:lnTo>
                  <a:lnTo>
                    <a:pt x="1542" y="1026"/>
                  </a:lnTo>
                  <a:lnTo>
                    <a:pt x="1540" y="1018"/>
                  </a:lnTo>
                  <a:lnTo>
                    <a:pt x="1534" y="1007"/>
                  </a:lnTo>
                  <a:lnTo>
                    <a:pt x="1529" y="997"/>
                  </a:lnTo>
                  <a:lnTo>
                    <a:pt x="1523" y="989"/>
                  </a:lnTo>
                  <a:lnTo>
                    <a:pt x="1507" y="972"/>
                  </a:lnTo>
                  <a:lnTo>
                    <a:pt x="1503" y="970"/>
                  </a:lnTo>
                  <a:lnTo>
                    <a:pt x="1500" y="968"/>
                  </a:lnTo>
                  <a:lnTo>
                    <a:pt x="1499" y="968"/>
                  </a:lnTo>
                  <a:lnTo>
                    <a:pt x="1496" y="971"/>
                  </a:lnTo>
                  <a:lnTo>
                    <a:pt x="1496" y="975"/>
                  </a:lnTo>
                  <a:lnTo>
                    <a:pt x="1494" y="985"/>
                  </a:lnTo>
                  <a:lnTo>
                    <a:pt x="1492" y="997"/>
                  </a:lnTo>
                  <a:lnTo>
                    <a:pt x="1489" y="1008"/>
                  </a:lnTo>
                  <a:lnTo>
                    <a:pt x="1488" y="1016"/>
                  </a:lnTo>
                  <a:lnTo>
                    <a:pt x="1486" y="1016"/>
                  </a:lnTo>
                  <a:lnTo>
                    <a:pt x="1482" y="1012"/>
                  </a:lnTo>
                  <a:lnTo>
                    <a:pt x="1478" y="1005"/>
                  </a:lnTo>
                  <a:lnTo>
                    <a:pt x="1473" y="997"/>
                  </a:lnTo>
                  <a:lnTo>
                    <a:pt x="1468" y="987"/>
                  </a:lnTo>
                  <a:lnTo>
                    <a:pt x="1467" y="981"/>
                  </a:lnTo>
                  <a:lnTo>
                    <a:pt x="1467" y="964"/>
                  </a:lnTo>
                  <a:lnTo>
                    <a:pt x="1466" y="945"/>
                  </a:lnTo>
                  <a:lnTo>
                    <a:pt x="1466" y="926"/>
                  </a:lnTo>
                  <a:lnTo>
                    <a:pt x="1464" y="919"/>
                  </a:lnTo>
                  <a:lnTo>
                    <a:pt x="1462" y="916"/>
                  </a:lnTo>
                  <a:lnTo>
                    <a:pt x="1458" y="916"/>
                  </a:lnTo>
                  <a:lnTo>
                    <a:pt x="1452" y="919"/>
                  </a:lnTo>
                  <a:lnTo>
                    <a:pt x="1448" y="922"/>
                  </a:lnTo>
                  <a:lnTo>
                    <a:pt x="1444" y="923"/>
                  </a:lnTo>
                  <a:lnTo>
                    <a:pt x="1443" y="924"/>
                  </a:lnTo>
                  <a:lnTo>
                    <a:pt x="1441" y="927"/>
                  </a:lnTo>
                  <a:lnTo>
                    <a:pt x="1437" y="937"/>
                  </a:lnTo>
                  <a:lnTo>
                    <a:pt x="1433" y="948"/>
                  </a:lnTo>
                  <a:lnTo>
                    <a:pt x="1427" y="957"/>
                  </a:lnTo>
                  <a:lnTo>
                    <a:pt x="1423" y="967"/>
                  </a:lnTo>
                  <a:lnTo>
                    <a:pt x="1419" y="970"/>
                  </a:lnTo>
                  <a:lnTo>
                    <a:pt x="1418" y="967"/>
                  </a:lnTo>
                  <a:lnTo>
                    <a:pt x="1417" y="959"/>
                  </a:lnTo>
                  <a:lnTo>
                    <a:pt x="1418" y="946"/>
                  </a:lnTo>
                  <a:lnTo>
                    <a:pt x="1418" y="934"/>
                  </a:lnTo>
                  <a:lnTo>
                    <a:pt x="1419" y="922"/>
                  </a:lnTo>
                  <a:lnTo>
                    <a:pt x="1421" y="912"/>
                  </a:lnTo>
                  <a:lnTo>
                    <a:pt x="1419" y="898"/>
                  </a:lnTo>
                  <a:lnTo>
                    <a:pt x="1415" y="886"/>
                  </a:lnTo>
                  <a:lnTo>
                    <a:pt x="1411" y="878"/>
                  </a:lnTo>
                  <a:lnTo>
                    <a:pt x="1407" y="871"/>
                  </a:lnTo>
                  <a:lnTo>
                    <a:pt x="1399" y="861"/>
                  </a:lnTo>
                  <a:lnTo>
                    <a:pt x="1392" y="850"/>
                  </a:lnTo>
                  <a:lnTo>
                    <a:pt x="1386" y="838"/>
                  </a:lnTo>
                  <a:lnTo>
                    <a:pt x="1385" y="834"/>
                  </a:lnTo>
                  <a:lnTo>
                    <a:pt x="1384" y="831"/>
                  </a:lnTo>
                  <a:lnTo>
                    <a:pt x="1382" y="830"/>
                  </a:lnTo>
                  <a:lnTo>
                    <a:pt x="1378" y="830"/>
                  </a:lnTo>
                  <a:lnTo>
                    <a:pt x="1367" y="841"/>
                  </a:lnTo>
                  <a:lnTo>
                    <a:pt x="1363" y="844"/>
                  </a:lnTo>
                  <a:lnTo>
                    <a:pt x="1355" y="845"/>
                  </a:lnTo>
                  <a:lnTo>
                    <a:pt x="1341" y="845"/>
                  </a:lnTo>
                  <a:lnTo>
                    <a:pt x="1329" y="848"/>
                  </a:lnTo>
                  <a:lnTo>
                    <a:pt x="1321" y="852"/>
                  </a:lnTo>
                  <a:lnTo>
                    <a:pt x="1314" y="860"/>
                  </a:lnTo>
                  <a:lnTo>
                    <a:pt x="1310" y="868"/>
                  </a:lnTo>
                  <a:lnTo>
                    <a:pt x="1303" y="875"/>
                  </a:lnTo>
                  <a:lnTo>
                    <a:pt x="1284" y="897"/>
                  </a:lnTo>
                  <a:lnTo>
                    <a:pt x="1276" y="908"/>
                  </a:lnTo>
                  <a:lnTo>
                    <a:pt x="1265" y="916"/>
                  </a:lnTo>
                  <a:lnTo>
                    <a:pt x="1252" y="924"/>
                  </a:lnTo>
                  <a:lnTo>
                    <a:pt x="1246" y="933"/>
                  </a:lnTo>
                  <a:lnTo>
                    <a:pt x="1243" y="941"/>
                  </a:lnTo>
                  <a:lnTo>
                    <a:pt x="1244" y="950"/>
                  </a:lnTo>
                  <a:lnTo>
                    <a:pt x="1246" y="964"/>
                  </a:lnTo>
                  <a:lnTo>
                    <a:pt x="1247" y="979"/>
                  </a:lnTo>
                  <a:lnTo>
                    <a:pt x="1246" y="992"/>
                  </a:lnTo>
                  <a:lnTo>
                    <a:pt x="1239" y="1011"/>
                  </a:lnTo>
                  <a:lnTo>
                    <a:pt x="1226" y="1029"/>
                  </a:lnTo>
                  <a:lnTo>
                    <a:pt x="1221" y="1039"/>
                  </a:lnTo>
                  <a:lnTo>
                    <a:pt x="1217" y="1049"/>
                  </a:lnTo>
                  <a:lnTo>
                    <a:pt x="1211" y="1059"/>
                  </a:lnTo>
                  <a:lnTo>
                    <a:pt x="1206" y="1061"/>
                  </a:lnTo>
                  <a:lnTo>
                    <a:pt x="1202" y="1059"/>
                  </a:lnTo>
                  <a:lnTo>
                    <a:pt x="1199" y="1052"/>
                  </a:lnTo>
                  <a:lnTo>
                    <a:pt x="1198" y="1042"/>
                  </a:lnTo>
                  <a:lnTo>
                    <a:pt x="1198" y="1033"/>
                  </a:lnTo>
                  <a:lnTo>
                    <a:pt x="1196" y="1024"/>
                  </a:lnTo>
                  <a:lnTo>
                    <a:pt x="1191" y="1013"/>
                  </a:lnTo>
                  <a:lnTo>
                    <a:pt x="1184" y="1002"/>
                  </a:lnTo>
                  <a:lnTo>
                    <a:pt x="1179" y="992"/>
                  </a:lnTo>
                  <a:lnTo>
                    <a:pt x="1175" y="985"/>
                  </a:lnTo>
                  <a:lnTo>
                    <a:pt x="1172" y="978"/>
                  </a:lnTo>
                  <a:lnTo>
                    <a:pt x="1168" y="968"/>
                  </a:lnTo>
                  <a:lnTo>
                    <a:pt x="1162" y="957"/>
                  </a:lnTo>
                  <a:lnTo>
                    <a:pt x="1158" y="948"/>
                  </a:lnTo>
                  <a:lnTo>
                    <a:pt x="1155" y="939"/>
                  </a:lnTo>
                  <a:lnTo>
                    <a:pt x="1153" y="934"/>
                  </a:lnTo>
                  <a:lnTo>
                    <a:pt x="1151" y="926"/>
                  </a:lnTo>
                  <a:lnTo>
                    <a:pt x="1149" y="915"/>
                  </a:lnTo>
                  <a:lnTo>
                    <a:pt x="1146" y="902"/>
                  </a:lnTo>
                  <a:lnTo>
                    <a:pt x="1143" y="892"/>
                  </a:lnTo>
                  <a:lnTo>
                    <a:pt x="1143" y="839"/>
                  </a:lnTo>
                  <a:lnTo>
                    <a:pt x="1142" y="842"/>
                  </a:lnTo>
                  <a:lnTo>
                    <a:pt x="1136" y="846"/>
                  </a:lnTo>
                  <a:lnTo>
                    <a:pt x="1131" y="853"/>
                  </a:lnTo>
                  <a:lnTo>
                    <a:pt x="1124" y="857"/>
                  </a:lnTo>
                  <a:lnTo>
                    <a:pt x="1118" y="859"/>
                  </a:lnTo>
                  <a:lnTo>
                    <a:pt x="1112" y="853"/>
                  </a:lnTo>
                  <a:lnTo>
                    <a:pt x="1106" y="842"/>
                  </a:lnTo>
                  <a:lnTo>
                    <a:pt x="1105" y="827"/>
                  </a:lnTo>
                  <a:lnTo>
                    <a:pt x="1105" y="822"/>
                  </a:lnTo>
                  <a:lnTo>
                    <a:pt x="1102" y="816"/>
                  </a:lnTo>
                  <a:lnTo>
                    <a:pt x="1099" y="813"/>
                  </a:lnTo>
                  <a:lnTo>
                    <a:pt x="1097" y="812"/>
                  </a:lnTo>
                  <a:lnTo>
                    <a:pt x="1094" y="812"/>
                  </a:lnTo>
                  <a:lnTo>
                    <a:pt x="1090" y="811"/>
                  </a:lnTo>
                  <a:lnTo>
                    <a:pt x="1087" y="811"/>
                  </a:lnTo>
                  <a:lnTo>
                    <a:pt x="1084" y="809"/>
                  </a:lnTo>
                  <a:lnTo>
                    <a:pt x="1079" y="804"/>
                  </a:lnTo>
                  <a:lnTo>
                    <a:pt x="1073" y="796"/>
                  </a:lnTo>
                  <a:lnTo>
                    <a:pt x="1067" y="787"/>
                  </a:lnTo>
                  <a:lnTo>
                    <a:pt x="1062" y="783"/>
                  </a:lnTo>
                  <a:lnTo>
                    <a:pt x="1057" y="783"/>
                  </a:lnTo>
                  <a:lnTo>
                    <a:pt x="1054" y="785"/>
                  </a:lnTo>
                  <a:lnTo>
                    <a:pt x="1051" y="787"/>
                  </a:lnTo>
                  <a:lnTo>
                    <a:pt x="1049" y="791"/>
                  </a:lnTo>
                  <a:lnTo>
                    <a:pt x="1043" y="796"/>
                  </a:lnTo>
                  <a:lnTo>
                    <a:pt x="1024" y="798"/>
                  </a:lnTo>
                  <a:lnTo>
                    <a:pt x="1009" y="798"/>
                  </a:lnTo>
                  <a:lnTo>
                    <a:pt x="995" y="797"/>
                  </a:lnTo>
                  <a:lnTo>
                    <a:pt x="980" y="796"/>
                  </a:lnTo>
                  <a:lnTo>
                    <a:pt x="969" y="793"/>
                  </a:lnTo>
                  <a:lnTo>
                    <a:pt x="963" y="787"/>
                  </a:lnTo>
                  <a:lnTo>
                    <a:pt x="954" y="778"/>
                  </a:lnTo>
                  <a:lnTo>
                    <a:pt x="949" y="768"/>
                  </a:lnTo>
                  <a:lnTo>
                    <a:pt x="943" y="763"/>
                  </a:lnTo>
                  <a:lnTo>
                    <a:pt x="939" y="764"/>
                  </a:lnTo>
                  <a:lnTo>
                    <a:pt x="933" y="767"/>
                  </a:lnTo>
                  <a:lnTo>
                    <a:pt x="927" y="771"/>
                  </a:lnTo>
                  <a:lnTo>
                    <a:pt x="920" y="775"/>
                  </a:lnTo>
                  <a:lnTo>
                    <a:pt x="916" y="775"/>
                  </a:lnTo>
                  <a:lnTo>
                    <a:pt x="909" y="771"/>
                  </a:lnTo>
                  <a:lnTo>
                    <a:pt x="901" y="765"/>
                  </a:lnTo>
                  <a:lnTo>
                    <a:pt x="882" y="752"/>
                  </a:lnTo>
                  <a:lnTo>
                    <a:pt x="874" y="745"/>
                  </a:lnTo>
                  <a:lnTo>
                    <a:pt x="867" y="735"/>
                  </a:lnTo>
                  <a:lnTo>
                    <a:pt x="863" y="724"/>
                  </a:lnTo>
                  <a:lnTo>
                    <a:pt x="859" y="715"/>
                  </a:lnTo>
                  <a:lnTo>
                    <a:pt x="855" y="712"/>
                  </a:lnTo>
                  <a:lnTo>
                    <a:pt x="848" y="713"/>
                  </a:lnTo>
                  <a:lnTo>
                    <a:pt x="842" y="719"/>
                  </a:lnTo>
                  <a:lnTo>
                    <a:pt x="838" y="726"/>
                  </a:lnTo>
                  <a:lnTo>
                    <a:pt x="837" y="734"/>
                  </a:lnTo>
                  <a:lnTo>
                    <a:pt x="841" y="742"/>
                  </a:lnTo>
                  <a:lnTo>
                    <a:pt x="855" y="759"/>
                  </a:lnTo>
                  <a:lnTo>
                    <a:pt x="860" y="765"/>
                  </a:lnTo>
                  <a:lnTo>
                    <a:pt x="863" y="772"/>
                  </a:lnTo>
                  <a:lnTo>
                    <a:pt x="864" y="778"/>
                  </a:lnTo>
                  <a:lnTo>
                    <a:pt x="867" y="782"/>
                  </a:lnTo>
                  <a:lnTo>
                    <a:pt x="871" y="787"/>
                  </a:lnTo>
                  <a:lnTo>
                    <a:pt x="883" y="800"/>
                  </a:lnTo>
                  <a:lnTo>
                    <a:pt x="885" y="802"/>
                  </a:lnTo>
                  <a:lnTo>
                    <a:pt x="886" y="807"/>
                  </a:lnTo>
                  <a:lnTo>
                    <a:pt x="886" y="815"/>
                  </a:lnTo>
                  <a:lnTo>
                    <a:pt x="889" y="816"/>
                  </a:lnTo>
                  <a:lnTo>
                    <a:pt x="894" y="815"/>
                  </a:lnTo>
                  <a:lnTo>
                    <a:pt x="901" y="811"/>
                  </a:lnTo>
                  <a:lnTo>
                    <a:pt x="909" y="804"/>
                  </a:lnTo>
                  <a:lnTo>
                    <a:pt x="922" y="796"/>
                  </a:lnTo>
                  <a:lnTo>
                    <a:pt x="924" y="793"/>
                  </a:lnTo>
                  <a:lnTo>
                    <a:pt x="926" y="790"/>
                  </a:lnTo>
                  <a:lnTo>
                    <a:pt x="928" y="787"/>
                  </a:lnTo>
                  <a:lnTo>
                    <a:pt x="928" y="785"/>
                  </a:lnTo>
                  <a:lnTo>
                    <a:pt x="931" y="783"/>
                  </a:lnTo>
                  <a:lnTo>
                    <a:pt x="933" y="783"/>
                  </a:lnTo>
                  <a:lnTo>
                    <a:pt x="935" y="786"/>
                  </a:lnTo>
                  <a:lnTo>
                    <a:pt x="939" y="794"/>
                  </a:lnTo>
                  <a:lnTo>
                    <a:pt x="941" y="798"/>
                  </a:lnTo>
                  <a:lnTo>
                    <a:pt x="946" y="801"/>
                  </a:lnTo>
                  <a:lnTo>
                    <a:pt x="954" y="804"/>
                  </a:lnTo>
                  <a:lnTo>
                    <a:pt x="965" y="811"/>
                  </a:lnTo>
                  <a:lnTo>
                    <a:pt x="975" y="820"/>
                  </a:lnTo>
                  <a:lnTo>
                    <a:pt x="982" y="828"/>
                  </a:lnTo>
                  <a:lnTo>
                    <a:pt x="983" y="835"/>
                  </a:lnTo>
                  <a:lnTo>
                    <a:pt x="980" y="841"/>
                  </a:lnTo>
                  <a:lnTo>
                    <a:pt x="976" y="848"/>
                  </a:lnTo>
                  <a:lnTo>
                    <a:pt x="972" y="853"/>
                  </a:lnTo>
                  <a:lnTo>
                    <a:pt x="968" y="863"/>
                  </a:lnTo>
                  <a:lnTo>
                    <a:pt x="961" y="875"/>
                  </a:lnTo>
                  <a:lnTo>
                    <a:pt x="953" y="889"/>
                  </a:lnTo>
                  <a:lnTo>
                    <a:pt x="945" y="898"/>
                  </a:lnTo>
                  <a:lnTo>
                    <a:pt x="937" y="907"/>
                  </a:lnTo>
                  <a:lnTo>
                    <a:pt x="927" y="915"/>
                  </a:lnTo>
                  <a:lnTo>
                    <a:pt x="916" y="922"/>
                  </a:lnTo>
                  <a:lnTo>
                    <a:pt x="905" y="926"/>
                  </a:lnTo>
                  <a:lnTo>
                    <a:pt x="896" y="930"/>
                  </a:lnTo>
                  <a:lnTo>
                    <a:pt x="889" y="935"/>
                  </a:lnTo>
                  <a:lnTo>
                    <a:pt x="883" y="939"/>
                  </a:lnTo>
                  <a:lnTo>
                    <a:pt x="875" y="942"/>
                  </a:lnTo>
                  <a:lnTo>
                    <a:pt x="864" y="945"/>
                  </a:lnTo>
                  <a:lnTo>
                    <a:pt x="852" y="950"/>
                  </a:lnTo>
                  <a:lnTo>
                    <a:pt x="827" y="963"/>
                  </a:lnTo>
                  <a:lnTo>
                    <a:pt x="820" y="967"/>
                  </a:lnTo>
                  <a:lnTo>
                    <a:pt x="815" y="970"/>
                  </a:lnTo>
                  <a:lnTo>
                    <a:pt x="805" y="974"/>
                  </a:lnTo>
                  <a:lnTo>
                    <a:pt x="794" y="976"/>
                  </a:lnTo>
                  <a:lnTo>
                    <a:pt x="785" y="978"/>
                  </a:lnTo>
                  <a:lnTo>
                    <a:pt x="778" y="978"/>
                  </a:lnTo>
                  <a:lnTo>
                    <a:pt x="773" y="971"/>
                  </a:lnTo>
                  <a:lnTo>
                    <a:pt x="768" y="959"/>
                  </a:lnTo>
                  <a:lnTo>
                    <a:pt x="763" y="929"/>
                  </a:lnTo>
                  <a:lnTo>
                    <a:pt x="759" y="912"/>
                  </a:lnTo>
                  <a:lnTo>
                    <a:pt x="755" y="901"/>
                  </a:lnTo>
                  <a:lnTo>
                    <a:pt x="752" y="892"/>
                  </a:lnTo>
                  <a:lnTo>
                    <a:pt x="748" y="886"/>
                  </a:lnTo>
                  <a:lnTo>
                    <a:pt x="742" y="879"/>
                  </a:lnTo>
                  <a:lnTo>
                    <a:pt x="736" y="871"/>
                  </a:lnTo>
                  <a:lnTo>
                    <a:pt x="725" y="860"/>
                  </a:lnTo>
                  <a:lnTo>
                    <a:pt x="722" y="855"/>
                  </a:lnTo>
                  <a:lnTo>
                    <a:pt x="718" y="845"/>
                  </a:lnTo>
                  <a:lnTo>
                    <a:pt x="710" y="823"/>
                  </a:lnTo>
                  <a:lnTo>
                    <a:pt x="708" y="813"/>
                  </a:lnTo>
                  <a:lnTo>
                    <a:pt x="707" y="807"/>
                  </a:lnTo>
                  <a:lnTo>
                    <a:pt x="704" y="804"/>
                  </a:lnTo>
                  <a:lnTo>
                    <a:pt x="696" y="798"/>
                  </a:lnTo>
                  <a:lnTo>
                    <a:pt x="693" y="791"/>
                  </a:lnTo>
                  <a:lnTo>
                    <a:pt x="690" y="781"/>
                  </a:lnTo>
                  <a:lnTo>
                    <a:pt x="686" y="768"/>
                  </a:lnTo>
                  <a:lnTo>
                    <a:pt x="681" y="757"/>
                  </a:lnTo>
                  <a:lnTo>
                    <a:pt x="678" y="749"/>
                  </a:lnTo>
                  <a:lnTo>
                    <a:pt x="674" y="746"/>
                  </a:lnTo>
                  <a:lnTo>
                    <a:pt x="667" y="746"/>
                  </a:lnTo>
                  <a:lnTo>
                    <a:pt x="659" y="748"/>
                  </a:lnTo>
                  <a:lnTo>
                    <a:pt x="651" y="750"/>
                  </a:lnTo>
                  <a:lnTo>
                    <a:pt x="655" y="756"/>
                  </a:lnTo>
                  <a:lnTo>
                    <a:pt x="669" y="790"/>
                  </a:lnTo>
                  <a:lnTo>
                    <a:pt x="681" y="819"/>
                  </a:lnTo>
                  <a:lnTo>
                    <a:pt x="684" y="831"/>
                  </a:lnTo>
                  <a:lnTo>
                    <a:pt x="685" y="846"/>
                  </a:lnTo>
                  <a:lnTo>
                    <a:pt x="685" y="875"/>
                  </a:lnTo>
                  <a:lnTo>
                    <a:pt x="689" y="885"/>
                  </a:lnTo>
                  <a:lnTo>
                    <a:pt x="697" y="893"/>
                  </a:lnTo>
                  <a:lnTo>
                    <a:pt x="708" y="901"/>
                  </a:lnTo>
                  <a:lnTo>
                    <a:pt x="718" y="911"/>
                  </a:lnTo>
                  <a:lnTo>
                    <a:pt x="725" y="922"/>
                  </a:lnTo>
                  <a:lnTo>
                    <a:pt x="730" y="933"/>
                  </a:lnTo>
                  <a:lnTo>
                    <a:pt x="737" y="942"/>
                  </a:lnTo>
                  <a:lnTo>
                    <a:pt x="744" y="950"/>
                  </a:lnTo>
                  <a:lnTo>
                    <a:pt x="748" y="953"/>
                  </a:lnTo>
                  <a:lnTo>
                    <a:pt x="752" y="957"/>
                  </a:lnTo>
                  <a:lnTo>
                    <a:pt x="757" y="965"/>
                  </a:lnTo>
                  <a:lnTo>
                    <a:pt x="768" y="985"/>
                  </a:lnTo>
                  <a:lnTo>
                    <a:pt x="771" y="992"/>
                  </a:lnTo>
                  <a:lnTo>
                    <a:pt x="771" y="1009"/>
                  </a:lnTo>
                  <a:lnTo>
                    <a:pt x="774" y="1015"/>
                  </a:lnTo>
                  <a:lnTo>
                    <a:pt x="782" y="1018"/>
                  </a:lnTo>
                  <a:lnTo>
                    <a:pt x="794" y="1016"/>
                  </a:lnTo>
                  <a:lnTo>
                    <a:pt x="805" y="1012"/>
                  </a:lnTo>
                  <a:lnTo>
                    <a:pt x="815" y="1008"/>
                  </a:lnTo>
                  <a:lnTo>
                    <a:pt x="834" y="998"/>
                  </a:lnTo>
                  <a:lnTo>
                    <a:pt x="846" y="994"/>
                  </a:lnTo>
                  <a:lnTo>
                    <a:pt x="857" y="990"/>
                  </a:lnTo>
                  <a:lnTo>
                    <a:pt x="867" y="990"/>
                  </a:lnTo>
                  <a:lnTo>
                    <a:pt x="872" y="992"/>
                  </a:lnTo>
                  <a:lnTo>
                    <a:pt x="874" y="998"/>
                  </a:lnTo>
                  <a:lnTo>
                    <a:pt x="872" y="1009"/>
                  </a:lnTo>
                  <a:lnTo>
                    <a:pt x="870" y="1022"/>
                  </a:lnTo>
                  <a:lnTo>
                    <a:pt x="866" y="1033"/>
                  </a:lnTo>
                  <a:lnTo>
                    <a:pt x="864" y="1041"/>
                  </a:lnTo>
                  <a:lnTo>
                    <a:pt x="861" y="1048"/>
                  </a:lnTo>
                  <a:lnTo>
                    <a:pt x="855" y="1059"/>
                  </a:lnTo>
                  <a:lnTo>
                    <a:pt x="848" y="1072"/>
                  </a:lnTo>
                  <a:lnTo>
                    <a:pt x="840" y="1085"/>
                  </a:lnTo>
                  <a:lnTo>
                    <a:pt x="833" y="1097"/>
                  </a:lnTo>
                  <a:lnTo>
                    <a:pt x="830" y="1105"/>
                  </a:lnTo>
                  <a:lnTo>
                    <a:pt x="827" y="1115"/>
                  </a:lnTo>
                  <a:lnTo>
                    <a:pt x="819" y="1126"/>
                  </a:lnTo>
                  <a:lnTo>
                    <a:pt x="809" y="1134"/>
                  </a:lnTo>
                  <a:lnTo>
                    <a:pt x="800" y="1140"/>
                  </a:lnTo>
                  <a:lnTo>
                    <a:pt x="792" y="1145"/>
                  </a:lnTo>
                  <a:lnTo>
                    <a:pt x="781" y="1155"/>
                  </a:lnTo>
                  <a:lnTo>
                    <a:pt x="762" y="1179"/>
                  </a:lnTo>
                  <a:lnTo>
                    <a:pt x="755" y="1189"/>
                  </a:lnTo>
                  <a:lnTo>
                    <a:pt x="749" y="1197"/>
                  </a:lnTo>
                  <a:lnTo>
                    <a:pt x="736" y="1216"/>
                  </a:lnTo>
                  <a:lnTo>
                    <a:pt x="730" y="1224"/>
                  </a:lnTo>
                  <a:lnTo>
                    <a:pt x="725" y="1229"/>
                  </a:lnTo>
                  <a:lnTo>
                    <a:pt x="722" y="1234"/>
                  </a:lnTo>
                  <a:lnTo>
                    <a:pt x="719" y="1242"/>
                  </a:lnTo>
                  <a:lnTo>
                    <a:pt x="716" y="1253"/>
                  </a:lnTo>
                  <a:lnTo>
                    <a:pt x="715" y="1264"/>
                  </a:lnTo>
                  <a:lnTo>
                    <a:pt x="716" y="1270"/>
                  </a:lnTo>
                  <a:lnTo>
                    <a:pt x="719" y="1277"/>
                  </a:lnTo>
                  <a:lnTo>
                    <a:pt x="725" y="1298"/>
                  </a:lnTo>
                  <a:lnTo>
                    <a:pt x="730" y="1308"/>
                  </a:lnTo>
                  <a:lnTo>
                    <a:pt x="738" y="1318"/>
                  </a:lnTo>
                  <a:lnTo>
                    <a:pt x="741" y="1327"/>
                  </a:lnTo>
                  <a:lnTo>
                    <a:pt x="740" y="1335"/>
                  </a:lnTo>
                  <a:lnTo>
                    <a:pt x="737" y="1344"/>
                  </a:lnTo>
                  <a:lnTo>
                    <a:pt x="738" y="1355"/>
                  </a:lnTo>
                  <a:lnTo>
                    <a:pt x="740" y="1368"/>
                  </a:lnTo>
                  <a:lnTo>
                    <a:pt x="740" y="1381"/>
                  </a:lnTo>
                  <a:lnTo>
                    <a:pt x="736" y="1393"/>
                  </a:lnTo>
                  <a:lnTo>
                    <a:pt x="727" y="1405"/>
                  </a:lnTo>
                  <a:lnTo>
                    <a:pt x="708" y="1425"/>
                  </a:lnTo>
                  <a:lnTo>
                    <a:pt x="699" y="1433"/>
                  </a:lnTo>
                  <a:lnTo>
                    <a:pt x="689" y="1442"/>
                  </a:lnTo>
                  <a:lnTo>
                    <a:pt x="681" y="1452"/>
                  </a:lnTo>
                  <a:lnTo>
                    <a:pt x="673" y="1464"/>
                  </a:lnTo>
                  <a:lnTo>
                    <a:pt x="667" y="1474"/>
                  </a:lnTo>
                  <a:lnTo>
                    <a:pt x="667" y="1482"/>
                  </a:lnTo>
                  <a:lnTo>
                    <a:pt x="669" y="1489"/>
                  </a:lnTo>
                  <a:lnTo>
                    <a:pt x="671" y="1499"/>
                  </a:lnTo>
                  <a:lnTo>
                    <a:pt x="674" y="1511"/>
                  </a:lnTo>
                  <a:lnTo>
                    <a:pt x="677" y="1520"/>
                  </a:lnTo>
                  <a:lnTo>
                    <a:pt x="677" y="1527"/>
                  </a:lnTo>
                  <a:lnTo>
                    <a:pt x="673" y="1531"/>
                  </a:lnTo>
                  <a:lnTo>
                    <a:pt x="665" y="1535"/>
                  </a:lnTo>
                  <a:lnTo>
                    <a:pt x="655" y="1538"/>
                  </a:lnTo>
                  <a:lnTo>
                    <a:pt x="645" y="1542"/>
                  </a:lnTo>
                  <a:lnTo>
                    <a:pt x="639" y="1545"/>
                  </a:lnTo>
                  <a:lnTo>
                    <a:pt x="636" y="1549"/>
                  </a:lnTo>
                  <a:lnTo>
                    <a:pt x="637" y="1555"/>
                  </a:lnTo>
                  <a:lnTo>
                    <a:pt x="639" y="1562"/>
                  </a:lnTo>
                  <a:lnTo>
                    <a:pt x="643" y="1570"/>
                  </a:lnTo>
                  <a:lnTo>
                    <a:pt x="644" y="1577"/>
                  </a:lnTo>
                  <a:lnTo>
                    <a:pt x="643" y="1585"/>
                  </a:lnTo>
                  <a:lnTo>
                    <a:pt x="637" y="1594"/>
                  </a:lnTo>
                  <a:lnTo>
                    <a:pt x="629" y="1604"/>
                  </a:lnTo>
                  <a:lnTo>
                    <a:pt x="622" y="1612"/>
                  </a:lnTo>
                  <a:lnTo>
                    <a:pt x="615" y="1619"/>
                  </a:lnTo>
                  <a:lnTo>
                    <a:pt x="607" y="1630"/>
                  </a:lnTo>
                  <a:lnTo>
                    <a:pt x="599" y="1642"/>
                  </a:lnTo>
                  <a:lnTo>
                    <a:pt x="588" y="1655"/>
                  </a:lnTo>
                  <a:lnTo>
                    <a:pt x="580" y="1663"/>
                  </a:lnTo>
                  <a:lnTo>
                    <a:pt x="569" y="1668"/>
                  </a:lnTo>
                  <a:lnTo>
                    <a:pt x="557" y="1671"/>
                  </a:lnTo>
                  <a:lnTo>
                    <a:pt x="543" y="1673"/>
                  </a:lnTo>
                  <a:lnTo>
                    <a:pt x="532" y="1671"/>
                  </a:lnTo>
                  <a:lnTo>
                    <a:pt x="521" y="1673"/>
                  </a:lnTo>
                  <a:lnTo>
                    <a:pt x="507" y="1677"/>
                  </a:lnTo>
                  <a:lnTo>
                    <a:pt x="496" y="1683"/>
                  </a:lnTo>
                  <a:lnTo>
                    <a:pt x="490" y="1689"/>
                  </a:lnTo>
                  <a:lnTo>
                    <a:pt x="483" y="1692"/>
                  </a:lnTo>
                  <a:lnTo>
                    <a:pt x="476" y="1692"/>
                  </a:lnTo>
                  <a:lnTo>
                    <a:pt x="466" y="1688"/>
                  </a:lnTo>
                  <a:lnTo>
                    <a:pt x="458" y="1681"/>
                  </a:lnTo>
                  <a:lnTo>
                    <a:pt x="454" y="1670"/>
                  </a:lnTo>
                  <a:lnTo>
                    <a:pt x="451" y="1645"/>
                  </a:lnTo>
                  <a:lnTo>
                    <a:pt x="450" y="1638"/>
                  </a:lnTo>
                  <a:lnTo>
                    <a:pt x="448" y="1636"/>
                  </a:lnTo>
                  <a:lnTo>
                    <a:pt x="448" y="1631"/>
                  </a:lnTo>
                  <a:lnTo>
                    <a:pt x="446" y="1623"/>
                  </a:lnTo>
                  <a:lnTo>
                    <a:pt x="442" y="1612"/>
                  </a:lnTo>
                  <a:lnTo>
                    <a:pt x="436" y="1603"/>
                  </a:lnTo>
                  <a:lnTo>
                    <a:pt x="428" y="1593"/>
                  </a:lnTo>
                  <a:lnTo>
                    <a:pt x="423" y="1582"/>
                  </a:lnTo>
                  <a:lnTo>
                    <a:pt x="417" y="1574"/>
                  </a:lnTo>
                  <a:lnTo>
                    <a:pt x="416" y="1567"/>
                  </a:lnTo>
                  <a:lnTo>
                    <a:pt x="418" y="1559"/>
                  </a:lnTo>
                  <a:lnTo>
                    <a:pt x="421" y="1549"/>
                  </a:lnTo>
                  <a:lnTo>
                    <a:pt x="425" y="1540"/>
                  </a:lnTo>
                  <a:lnTo>
                    <a:pt x="427" y="1530"/>
                  </a:lnTo>
                  <a:lnTo>
                    <a:pt x="423" y="1519"/>
                  </a:lnTo>
                  <a:lnTo>
                    <a:pt x="416" y="1508"/>
                  </a:lnTo>
                  <a:lnTo>
                    <a:pt x="407" y="1499"/>
                  </a:lnTo>
                  <a:lnTo>
                    <a:pt x="401" y="1490"/>
                  </a:lnTo>
                  <a:lnTo>
                    <a:pt x="397" y="1482"/>
                  </a:lnTo>
                  <a:lnTo>
                    <a:pt x="391" y="1470"/>
                  </a:lnTo>
                  <a:lnTo>
                    <a:pt x="384" y="1457"/>
                  </a:lnTo>
                  <a:lnTo>
                    <a:pt x="380" y="1449"/>
                  </a:lnTo>
                  <a:lnTo>
                    <a:pt x="376" y="1437"/>
                  </a:lnTo>
                  <a:lnTo>
                    <a:pt x="372" y="1419"/>
                  </a:lnTo>
                  <a:lnTo>
                    <a:pt x="372" y="1397"/>
                  </a:lnTo>
                  <a:lnTo>
                    <a:pt x="375" y="1379"/>
                  </a:lnTo>
                  <a:lnTo>
                    <a:pt x="380" y="1366"/>
                  </a:lnTo>
                  <a:lnTo>
                    <a:pt x="386" y="1356"/>
                  </a:lnTo>
                  <a:lnTo>
                    <a:pt x="392" y="1349"/>
                  </a:lnTo>
                  <a:lnTo>
                    <a:pt x="398" y="1341"/>
                  </a:lnTo>
                  <a:lnTo>
                    <a:pt x="397" y="1330"/>
                  </a:lnTo>
                  <a:lnTo>
                    <a:pt x="390" y="1316"/>
                  </a:lnTo>
                  <a:lnTo>
                    <a:pt x="387" y="1307"/>
                  </a:lnTo>
                  <a:lnTo>
                    <a:pt x="387" y="1274"/>
                  </a:lnTo>
                  <a:lnTo>
                    <a:pt x="386" y="1267"/>
                  </a:lnTo>
                  <a:lnTo>
                    <a:pt x="381" y="1257"/>
                  </a:lnTo>
                  <a:lnTo>
                    <a:pt x="371" y="1224"/>
                  </a:lnTo>
                  <a:lnTo>
                    <a:pt x="364" y="1209"/>
                  </a:lnTo>
                  <a:lnTo>
                    <a:pt x="357" y="1200"/>
                  </a:lnTo>
                  <a:lnTo>
                    <a:pt x="350" y="1196"/>
                  </a:lnTo>
                  <a:lnTo>
                    <a:pt x="343" y="1193"/>
                  </a:lnTo>
                  <a:lnTo>
                    <a:pt x="339" y="1190"/>
                  </a:lnTo>
                  <a:lnTo>
                    <a:pt x="338" y="1183"/>
                  </a:lnTo>
                  <a:lnTo>
                    <a:pt x="339" y="1175"/>
                  </a:lnTo>
                  <a:lnTo>
                    <a:pt x="342" y="1161"/>
                  </a:lnTo>
                  <a:lnTo>
                    <a:pt x="345" y="1137"/>
                  </a:lnTo>
                  <a:lnTo>
                    <a:pt x="350" y="1127"/>
                  </a:lnTo>
                  <a:lnTo>
                    <a:pt x="354" y="1119"/>
                  </a:lnTo>
                  <a:lnTo>
                    <a:pt x="356" y="1112"/>
                  </a:lnTo>
                  <a:lnTo>
                    <a:pt x="351" y="1107"/>
                  </a:lnTo>
                  <a:lnTo>
                    <a:pt x="339" y="1098"/>
                  </a:lnTo>
                  <a:lnTo>
                    <a:pt x="335" y="1094"/>
                  </a:lnTo>
                  <a:lnTo>
                    <a:pt x="334" y="1094"/>
                  </a:lnTo>
                  <a:lnTo>
                    <a:pt x="332" y="1093"/>
                  </a:lnTo>
                  <a:lnTo>
                    <a:pt x="331" y="1094"/>
                  </a:lnTo>
                  <a:lnTo>
                    <a:pt x="328" y="1096"/>
                  </a:lnTo>
                  <a:lnTo>
                    <a:pt x="325" y="1098"/>
                  </a:lnTo>
                  <a:lnTo>
                    <a:pt x="317" y="1104"/>
                  </a:lnTo>
                  <a:lnTo>
                    <a:pt x="310" y="1108"/>
                  </a:lnTo>
                  <a:lnTo>
                    <a:pt x="302" y="1108"/>
                  </a:lnTo>
                  <a:lnTo>
                    <a:pt x="295" y="1104"/>
                  </a:lnTo>
                  <a:lnTo>
                    <a:pt x="291" y="1096"/>
                  </a:lnTo>
                  <a:lnTo>
                    <a:pt x="289" y="1087"/>
                  </a:lnTo>
                  <a:lnTo>
                    <a:pt x="284" y="1079"/>
                  </a:lnTo>
                  <a:lnTo>
                    <a:pt x="276" y="1071"/>
                  </a:lnTo>
                  <a:lnTo>
                    <a:pt x="265" y="1066"/>
                  </a:lnTo>
                  <a:lnTo>
                    <a:pt x="252" y="1064"/>
                  </a:lnTo>
                  <a:lnTo>
                    <a:pt x="241" y="1066"/>
                  </a:lnTo>
                  <a:lnTo>
                    <a:pt x="234" y="1067"/>
                  </a:lnTo>
                  <a:lnTo>
                    <a:pt x="230" y="1071"/>
                  </a:lnTo>
                  <a:lnTo>
                    <a:pt x="223" y="1079"/>
                  </a:lnTo>
                  <a:lnTo>
                    <a:pt x="215" y="1087"/>
                  </a:lnTo>
                  <a:lnTo>
                    <a:pt x="204" y="1093"/>
                  </a:lnTo>
                  <a:lnTo>
                    <a:pt x="190" y="1094"/>
                  </a:lnTo>
                  <a:lnTo>
                    <a:pt x="163" y="1092"/>
                  </a:lnTo>
                  <a:lnTo>
                    <a:pt x="152" y="1092"/>
                  </a:lnTo>
                  <a:lnTo>
                    <a:pt x="142" y="1093"/>
                  </a:lnTo>
                  <a:lnTo>
                    <a:pt x="135" y="1097"/>
                  </a:lnTo>
                  <a:lnTo>
                    <a:pt x="129" y="1111"/>
                  </a:lnTo>
                  <a:lnTo>
                    <a:pt x="127" y="1112"/>
                  </a:lnTo>
                  <a:lnTo>
                    <a:pt x="124" y="1112"/>
                  </a:lnTo>
                  <a:lnTo>
                    <a:pt x="122" y="1111"/>
                  </a:lnTo>
                  <a:lnTo>
                    <a:pt x="118" y="1108"/>
                  </a:lnTo>
                  <a:lnTo>
                    <a:pt x="103" y="1093"/>
                  </a:lnTo>
                  <a:lnTo>
                    <a:pt x="94" y="1086"/>
                  </a:lnTo>
                  <a:lnTo>
                    <a:pt x="90" y="1081"/>
                  </a:lnTo>
                  <a:lnTo>
                    <a:pt x="88" y="1078"/>
                  </a:lnTo>
                  <a:lnTo>
                    <a:pt x="86" y="1075"/>
                  </a:lnTo>
                  <a:lnTo>
                    <a:pt x="82" y="1068"/>
                  </a:lnTo>
                  <a:lnTo>
                    <a:pt x="78" y="1059"/>
                  </a:lnTo>
                  <a:lnTo>
                    <a:pt x="72" y="1046"/>
                  </a:lnTo>
                  <a:lnTo>
                    <a:pt x="64" y="1027"/>
                  </a:lnTo>
                  <a:lnTo>
                    <a:pt x="57" y="1019"/>
                  </a:lnTo>
                  <a:lnTo>
                    <a:pt x="48" y="1012"/>
                  </a:lnTo>
                  <a:lnTo>
                    <a:pt x="36" y="1007"/>
                  </a:lnTo>
                  <a:lnTo>
                    <a:pt x="21" y="1000"/>
                  </a:lnTo>
                  <a:lnTo>
                    <a:pt x="12" y="993"/>
                  </a:lnTo>
                  <a:lnTo>
                    <a:pt x="8" y="986"/>
                  </a:lnTo>
                  <a:lnTo>
                    <a:pt x="8" y="979"/>
                  </a:lnTo>
                  <a:lnTo>
                    <a:pt x="10" y="971"/>
                  </a:lnTo>
                  <a:lnTo>
                    <a:pt x="10" y="963"/>
                  </a:lnTo>
                  <a:lnTo>
                    <a:pt x="8" y="957"/>
                  </a:lnTo>
                  <a:lnTo>
                    <a:pt x="5" y="953"/>
                  </a:lnTo>
                  <a:lnTo>
                    <a:pt x="4" y="950"/>
                  </a:lnTo>
                  <a:lnTo>
                    <a:pt x="0" y="946"/>
                  </a:lnTo>
                  <a:lnTo>
                    <a:pt x="0" y="945"/>
                  </a:lnTo>
                  <a:lnTo>
                    <a:pt x="1" y="944"/>
                  </a:lnTo>
                  <a:lnTo>
                    <a:pt x="4" y="942"/>
                  </a:lnTo>
                  <a:lnTo>
                    <a:pt x="11" y="929"/>
                  </a:lnTo>
                  <a:lnTo>
                    <a:pt x="18" y="916"/>
                  </a:lnTo>
                  <a:lnTo>
                    <a:pt x="23" y="902"/>
                  </a:lnTo>
                  <a:lnTo>
                    <a:pt x="25" y="890"/>
                  </a:lnTo>
                  <a:lnTo>
                    <a:pt x="22" y="878"/>
                  </a:lnTo>
                  <a:lnTo>
                    <a:pt x="21" y="870"/>
                  </a:lnTo>
                  <a:lnTo>
                    <a:pt x="18" y="860"/>
                  </a:lnTo>
                  <a:lnTo>
                    <a:pt x="14" y="850"/>
                  </a:lnTo>
                  <a:lnTo>
                    <a:pt x="14" y="839"/>
                  </a:lnTo>
                  <a:lnTo>
                    <a:pt x="18" y="827"/>
                  </a:lnTo>
                  <a:lnTo>
                    <a:pt x="23" y="815"/>
                  </a:lnTo>
                  <a:lnTo>
                    <a:pt x="29" y="800"/>
                  </a:lnTo>
                  <a:lnTo>
                    <a:pt x="38" y="771"/>
                  </a:lnTo>
                  <a:lnTo>
                    <a:pt x="44" y="761"/>
                  </a:lnTo>
                  <a:lnTo>
                    <a:pt x="53" y="753"/>
                  </a:lnTo>
                  <a:lnTo>
                    <a:pt x="66" y="746"/>
                  </a:lnTo>
                  <a:lnTo>
                    <a:pt x="90" y="734"/>
                  </a:lnTo>
                  <a:lnTo>
                    <a:pt x="96" y="728"/>
                  </a:lnTo>
                  <a:lnTo>
                    <a:pt x="97" y="722"/>
                  </a:lnTo>
                  <a:lnTo>
                    <a:pt x="98" y="713"/>
                  </a:lnTo>
                  <a:lnTo>
                    <a:pt x="98" y="702"/>
                  </a:lnTo>
                  <a:lnTo>
                    <a:pt x="101" y="691"/>
                  </a:lnTo>
                  <a:lnTo>
                    <a:pt x="107" y="679"/>
                  </a:lnTo>
                  <a:lnTo>
                    <a:pt x="112" y="671"/>
                  </a:lnTo>
                  <a:lnTo>
                    <a:pt x="118" y="665"/>
                  </a:lnTo>
                  <a:lnTo>
                    <a:pt x="120" y="664"/>
                  </a:lnTo>
                  <a:lnTo>
                    <a:pt x="124" y="661"/>
                  </a:lnTo>
                  <a:lnTo>
                    <a:pt x="130" y="656"/>
                  </a:lnTo>
                  <a:lnTo>
                    <a:pt x="138" y="649"/>
                  </a:lnTo>
                  <a:lnTo>
                    <a:pt x="148" y="642"/>
                  </a:lnTo>
                  <a:lnTo>
                    <a:pt x="155" y="639"/>
                  </a:lnTo>
                  <a:lnTo>
                    <a:pt x="164" y="639"/>
                  </a:lnTo>
                  <a:lnTo>
                    <a:pt x="172" y="641"/>
                  </a:lnTo>
                  <a:lnTo>
                    <a:pt x="185" y="641"/>
                  </a:lnTo>
                  <a:lnTo>
                    <a:pt x="190" y="638"/>
                  </a:lnTo>
                  <a:lnTo>
                    <a:pt x="198" y="635"/>
                  </a:lnTo>
                  <a:lnTo>
                    <a:pt x="208" y="631"/>
                  </a:lnTo>
                  <a:lnTo>
                    <a:pt x="224" y="623"/>
                  </a:lnTo>
                  <a:lnTo>
                    <a:pt x="234" y="619"/>
                  </a:lnTo>
                  <a:lnTo>
                    <a:pt x="246" y="613"/>
                  </a:lnTo>
                  <a:lnTo>
                    <a:pt x="256" y="611"/>
                  </a:lnTo>
                  <a:lnTo>
                    <a:pt x="261" y="609"/>
                  </a:lnTo>
                  <a:lnTo>
                    <a:pt x="308" y="609"/>
                  </a:lnTo>
                  <a:lnTo>
                    <a:pt x="320" y="608"/>
                  </a:lnTo>
                  <a:lnTo>
                    <a:pt x="327" y="607"/>
                  </a:lnTo>
                  <a:lnTo>
                    <a:pt x="332" y="605"/>
                  </a:lnTo>
                  <a:lnTo>
                    <a:pt x="340" y="604"/>
                  </a:lnTo>
                  <a:lnTo>
                    <a:pt x="350" y="604"/>
                  </a:lnTo>
                  <a:lnTo>
                    <a:pt x="358" y="607"/>
                  </a:lnTo>
                  <a:lnTo>
                    <a:pt x="366" y="613"/>
                  </a:lnTo>
                  <a:lnTo>
                    <a:pt x="372" y="626"/>
                  </a:lnTo>
                  <a:lnTo>
                    <a:pt x="375" y="637"/>
                  </a:lnTo>
                  <a:lnTo>
                    <a:pt x="373" y="642"/>
                  </a:lnTo>
                  <a:lnTo>
                    <a:pt x="369" y="645"/>
                  </a:lnTo>
                  <a:lnTo>
                    <a:pt x="364" y="646"/>
                  </a:lnTo>
                  <a:lnTo>
                    <a:pt x="358" y="646"/>
                  </a:lnTo>
                  <a:lnTo>
                    <a:pt x="354" y="648"/>
                  </a:lnTo>
                  <a:lnTo>
                    <a:pt x="351" y="650"/>
                  </a:lnTo>
                  <a:lnTo>
                    <a:pt x="350" y="653"/>
                  </a:lnTo>
                  <a:lnTo>
                    <a:pt x="351" y="656"/>
                  </a:lnTo>
                  <a:lnTo>
                    <a:pt x="353" y="657"/>
                  </a:lnTo>
                  <a:lnTo>
                    <a:pt x="354" y="660"/>
                  </a:lnTo>
                  <a:lnTo>
                    <a:pt x="357" y="663"/>
                  </a:lnTo>
                  <a:lnTo>
                    <a:pt x="360" y="664"/>
                  </a:lnTo>
                  <a:lnTo>
                    <a:pt x="361" y="664"/>
                  </a:lnTo>
                  <a:lnTo>
                    <a:pt x="366" y="667"/>
                  </a:lnTo>
                  <a:lnTo>
                    <a:pt x="373" y="672"/>
                  </a:lnTo>
                  <a:lnTo>
                    <a:pt x="381" y="678"/>
                  </a:lnTo>
                  <a:lnTo>
                    <a:pt x="388" y="681"/>
                  </a:lnTo>
                  <a:lnTo>
                    <a:pt x="395" y="682"/>
                  </a:lnTo>
                  <a:lnTo>
                    <a:pt x="403" y="685"/>
                  </a:lnTo>
                  <a:lnTo>
                    <a:pt x="414" y="690"/>
                  </a:lnTo>
                  <a:lnTo>
                    <a:pt x="416" y="691"/>
                  </a:lnTo>
                  <a:lnTo>
                    <a:pt x="421" y="696"/>
                  </a:lnTo>
                  <a:lnTo>
                    <a:pt x="428" y="701"/>
                  </a:lnTo>
                  <a:lnTo>
                    <a:pt x="435" y="705"/>
                  </a:lnTo>
                  <a:lnTo>
                    <a:pt x="448" y="708"/>
                  </a:lnTo>
                  <a:lnTo>
                    <a:pt x="455" y="712"/>
                  </a:lnTo>
                  <a:lnTo>
                    <a:pt x="464" y="716"/>
                  </a:lnTo>
                  <a:lnTo>
                    <a:pt x="472" y="717"/>
                  </a:lnTo>
                  <a:lnTo>
                    <a:pt x="479" y="713"/>
                  </a:lnTo>
                  <a:lnTo>
                    <a:pt x="495" y="685"/>
                  </a:lnTo>
                  <a:lnTo>
                    <a:pt x="500" y="678"/>
                  </a:lnTo>
                  <a:lnTo>
                    <a:pt x="506" y="676"/>
                  </a:lnTo>
                  <a:lnTo>
                    <a:pt x="517" y="681"/>
                  </a:lnTo>
                  <a:lnTo>
                    <a:pt x="529" y="687"/>
                  </a:lnTo>
                  <a:lnTo>
                    <a:pt x="541" y="690"/>
                  </a:lnTo>
                  <a:lnTo>
                    <a:pt x="581" y="690"/>
                  </a:lnTo>
                  <a:lnTo>
                    <a:pt x="587" y="693"/>
                  </a:lnTo>
                  <a:lnTo>
                    <a:pt x="585" y="697"/>
                  </a:lnTo>
                  <a:lnTo>
                    <a:pt x="581" y="704"/>
                  </a:lnTo>
                  <a:lnTo>
                    <a:pt x="573" y="711"/>
                  </a:lnTo>
                  <a:lnTo>
                    <a:pt x="561" y="723"/>
                  </a:lnTo>
                  <a:lnTo>
                    <a:pt x="559" y="726"/>
                  </a:lnTo>
                  <a:lnTo>
                    <a:pt x="562" y="728"/>
                  </a:lnTo>
                  <a:lnTo>
                    <a:pt x="563" y="728"/>
                  </a:lnTo>
                  <a:lnTo>
                    <a:pt x="566" y="727"/>
                  </a:lnTo>
                  <a:lnTo>
                    <a:pt x="573" y="720"/>
                  </a:lnTo>
                  <a:lnTo>
                    <a:pt x="577" y="715"/>
                  </a:lnTo>
                  <a:lnTo>
                    <a:pt x="587" y="707"/>
                  </a:lnTo>
                  <a:lnTo>
                    <a:pt x="596" y="701"/>
                  </a:lnTo>
                  <a:lnTo>
                    <a:pt x="606" y="698"/>
                  </a:lnTo>
                  <a:lnTo>
                    <a:pt x="617" y="696"/>
                  </a:lnTo>
                  <a:lnTo>
                    <a:pt x="621" y="696"/>
                  </a:lnTo>
                  <a:lnTo>
                    <a:pt x="626" y="698"/>
                  </a:lnTo>
                  <a:lnTo>
                    <a:pt x="629" y="701"/>
                  </a:lnTo>
                  <a:lnTo>
                    <a:pt x="632" y="705"/>
                  </a:lnTo>
                  <a:lnTo>
                    <a:pt x="634" y="704"/>
                  </a:lnTo>
                  <a:lnTo>
                    <a:pt x="648" y="704"/>
                  </a:lnTo>
                  <a:lnTo>
                    <a:pt x="651" y="702"/>
                  </a:lnTo>
                  <a:lnTo>
                    <a:pt x="655" y="694"/>
                  </a:lnTo>
                  <a:lnTo>
                    <a:pt x="658" y="690"/>
                  </a:lnTo>
                  <a:lnTo>
                    <a:pt x="662" y="685"/>
                  </a:lnTo>
                  <a:lnTo>
                    <a:pt x="669" y="672"/>
                  </a:lnTo>
                  <a:lnTo>
                    <a:pt x="673" y="659"/>
                  </a:lnTo>
                  <a:lnTo>
                    <a:pt x="675" y="644"/>
                  </a:lnTo>
                  <a:lnTo>
                    <a:pt x="677" y="630"/>
                  </a:lnTo>
                  <a:lnTo>
                    <a:pt x="677" y="622"/>
                  </a:lnTo>
                  <a:lnTo>
                    <a:pt x="675" y="620"/>
                  </a:lnTo>
                  <a:lnTo>
                    <a:pt x="673" y="619"/>
                  </a:lnTo>
                  <a:lnTo>
                    <a:pt x="671" y="619"/>
                  </a:lnTo>
                  <a:lnTo>
                    <a:pt x="669" y="620"/>
                  </a:lnTo>
                  <a:lnTo>
                    <a:pt x="666" y="620"/>
                  </a:lnTo>
                  <a:lnTo>
                    <a:pt x="660" y="623"/>
                  </a:lnTo>
                  <a:lnTo>
                    <a:pt x="641" y="628"/>
                  </a:lnTo>
                  <a:lnTo>
                    <a:pt x="634" y="628"/>
                  </a:lnTo>
                  <a:lnTo>
                    <a:pt x="629" y="627"/>
                  </a:lnTo>
                  <a:lnTo>
                    <a:pt x="622" y="624"/>
                  </a:lnTo>
                  <a:lnTo>
                    <a:pt x="614" y="623"/>
                  </a:lnTo>
                  <a:lnTo>
                    <a:pt x="606" y="626"/>
                  </a:lnTo>
                  <a:lnTo>
                    <a:pt x="598" y="626"/>
                  </a:lnTo>
                  <a:lnTo>
                    <a:pt x="589" y="623"/>
                  </a:lnTo>
                  <a:lnTo>
                    <a:pt x="578" y="615"/>
                  </a:lnTo>
                  <a:lnTo>
                    <a:pt x="569" y="609"/>
                  </a:lnTo>
                  <a:lnTo>
                    <a:pt x="561" y="604"/>
                  </a:lnTo>
                  <a:lnTo>
                    <a:pt x="557" y="600"/>
                  </a:lnTo>
                  <a:lnTo>
                    <a:pt x="555" y="594"/>
                  </a:lnTo>
                  <a:lnTo>
                    <a:pt x="555" y="574"/>
                  </a:lnTo>
                  <a:lnTo>
                    <a:pt x="554" y="564"/>
                  </a:lnTo>
                  <a:lnTo>
                    <a:pt x="552" y="557"/>
                  </a:lnTo>
                  <a:lnTo>
                    <a:pt x="550" y="554"/>
                  </a:lnTo>
                  <a:lnTo>
                    <a:pt x="544" y="554"/>
                  </a:lnTo>
                  <a:lnTo>
                    <a:pt x="540" y="556"/>
                  </a:lnTo>
                  <a:lnTo>
                    <a:pt x="535" y="561"/>
                  </a:lnTo>
                  <a:lnTo>
                    <a:pt x="532" y="563"/>
                  </a:lnTo>
                  <a:lnTo>
                    <a:pt x="529" y="565"/>
                  </a:lnTo>
                  <a:lnTo>
                    <a:pt x="525" y="567"/>
                  </a:lnTo>
                  <a:lnTo>
                    <a:pt x="522" y="570"/>
                  </a:lnTo>
                  <a:lnTo>
                    <a:pt x="518" y="571"/>
                  </a:lnTo>
                  <a:lnTo>
                    <a:pt x="517" y="572"/>
                  </a:lnTo>
                  <a:lnTo>
                    <a:pt x="515" y="575"/>
                  </a:lnTo>
                  <a:lnTo>
                    <a:pt x="521" y="580"/>
                  </a:lnTo>
                  <a:lnTo>
                    <a:pt x="528" y="585"/>
                  </a:lnTo>
                  <a:lnTo>
                    <a:pt x="532" y="591"/>
                  </a:lnTo>
                  <a:lnTo>
                    <a:pt x="533" y="598"/>
                  </a:lnTo>
                  <a:lnTo>
                    <a:pt x="532" y="602"/>
                  </a:lnTo>
                  <a:lnTo>
                    <a:pt x="529" y="607"/>
                  </a:lnTo>
                  <a:lnTo>
                    <a:pt x="526" y="609"/>
                  </a:lnTo>
                  <a:lnTo>
                    <a:pt x="524" y="611"/>
                  </a:lnTo>
                  <a:lnTo>
                    <a:pt x="520" y="613"/>
                  </a:lnTo>
                  <a:lnTo>
                    <a:pt x="513" y="620"/>
                  </a:lnTo>
                  <a:lnTo>
                    <a:pt x="499" y="631"/>
                  </a:lnTo>
                  <a:lnTo>
                    <a:pt x="492" y="635"/>
                  </a:lnTo>
                  <a:lnTo>
                    <a:pt x="490" y="634"/>
                  </a:lnTo>
                  <a:lnTo>
                    <a:pt x="487" y="627"/>
                  </a:lnTo>
                  <a:lnTo>
                    <a:pt x="485" y="615"/>
                  </a:lnTo>
                  <a:lnTo>
                    <a:pt x="484" y="601"/>
                  </a:lnTo>
                  <a:lnTo>
                    <a:pt x="483" y="589"/>
                  </a:lnTo>
                  <a:lnTo>
                    <a:pt x="481" y="582"/>
                  </a:lnTo>
                  <a:lnTo>
                    <a:pt x="476" y="575"/>
                  </a:lnTo>
                  <a:lnTo>
                    <a:pt x="469" y="564"/>
                  </a:lnTo>
                  <a:lnTo>
                    <a:pt x="465" y="553"/>
                  </a:lnTo>
                  <a:lnTo>
                    <a:pt x="459" y="543"/>
                  </a:lnTo>
                  <a:lnTo>
                    <a:pt x="450" y="537"/>
                  </a:lnTo>
                  <a:lnTo>
                    <a:pt x="435" y="522"/>
                  </a:lnTo>
                  <a:lnTo>
                    <a:pt x="424" y="513"/>
                  </a:lnTo>
                  <a:lnTo>
                    <a:pt x="413" y="504"/>
                  </a:lnTo>
                  <a:lnTo>
                    <a:pt x="405" y="496"/>
                  </a:lnTo>
                  <a:lnTo>
                    <a:pt x="398" y="490"/>
                  </a:lnTo>
                  <a:lnTo>
                    <a:pt x="392" y="486"/>
                  </a:lnTo>
                  <a:lnTo>
                    <a:pt x="386" y="485"/>
                  </a:lnTo>
                  <a:lnTo>
                    <a:pt x="381" y="485"/>
                  </a:lnTo>
                  <a:lnTo>
                    <a:pt x="380" y="490"/>
                  </a:lnTo>
                  <a:lnTo>
                    <a:pt x="381" y="498"/>
                  </a:lnTo>
                  <a:lnTo>
                    <a:pt x="388" y="505"/>
                  </a:lnTo>
                  <a:lnTo>
                    <a:pt x="395" y="511"/>
                  </a:lnTo>
                  <a:lnTo>
                    <a:pt x="401" y="519"/>
                  </a:lnTo>
                  <a:lnTo>
                    <a:pt x="409" y="530"/>
                  </a:lnTo>
                  <a:lnTo>
                    <a:pt x="420" y="538"/>
                  </a:lnTo>
                  <a:lnTo>
                    <a:pt x="429" y="543"/>
                  </a:lnTo>
                  <a:lnTo>
                    <a:pt x="435" y="546"/>
                  </a:lnTo>
                  <a:lnTo>
                    <a:pt x="448" y="557"/>
                  </a:lnTo>
                  <a:lnTo>
                    <a:pt x="454" y="561"/>
                  </a:lnTo>
                  <a:lnTo>
                    <a:pt x="457" y="563"/>
                  </a:lnTo>
                  <a:lnTo>
                    <a:pt x="454" y="564"/>
                  </a:lnTo>
                  <a:lnTo>
                    <a:pt x="451" y="564"/>
                  </a:lnTo>
                  <a:lnTo>
                    <a:pt x="448" y="565"/>
                  </a:lnTo>
                  <a:lnTo>
                    <a:pt x="440" y="565"/>
                  </a:lnTo>
                  <a:lnTo>
                    <a:pt x="439" y="567"/>
                  </a:lnTo>
                  <a:lnTo>
                    <a:pt x="439" y="572"/>
                  </a:lnTo>
                  <a:lnTo>
                    <a:pt x="440" y="579"/>
                  </a:lnTo>
                  <a:lnTo>
                    <a:pt x="443" y="589"/>
                  </a:lnTo>
                  <a:lnTo>
                    <a:pt x="444" y="596"/>
                  </a:lnTo>
                  <a:lnTo>
                    <a:pt x="444" y="602"/>
                  </a:lnTo>
                  <a:lnTo>
                    <a:pt x="442" y="605"/>
                  </a:lnTo>
                  <a:lnTo>
                    <a:pt x="440" y="605"/>
                  </a:lnTo>
                  <a:lnTo>
                    <a:pt x="438" y="604"/>
                  </a:lnTo>
                  <a:lnTo>
                    <a:pt x="435" y="601"/>
                  </a:lnTo>
                  <a:lnTo>
                    <a:pt x="433" y="598"/>
                  </a:lnTo>
                  <a:lnTo>
                    <a:pt x="431" y="596"/>
                  </a:lnTo>
                  <a:lnTo>
                    <a:pt x="429" y="591"/>
                  </a:lnTo>
                  <a:lnTo>
                    <a:pt x="428" y="589"/>
                  </a:lnTo>
                  <a:lnTo>
                    <a:pt x="420" y="570"/>
                  </a:lnTo>
                  <a:lnTo>
                    <a:pt x="416" y="563"/>
                  </a:lnTo>
                  <a:lnTo>
                    <a:pt x="402" y="556"/>
                  </a:lnTo>
                  <a:lnTo>
                    <a:pt x="392" y="553"/>
                  </a:lnTo>
                  <a:lnTo>
                    <a:pt x="379" y="546"/>
                  </a:lnTo>
                  <a:lnTo>
                    <a:pt x="373" y="542"/>
                  </a:lnTo>
                  <a:lnTo>
                    <a:pt x="365" y="535"/>
                  </a:lnTo>
                  <a:lnTo>
                    <a:pt x="358" y="527"/>
                  </a:lnTo>
                  <a:lnTo>
                    <a:pt x="354" y="519"/>
                  </a:lnTo>
                  <a:lnTo>
                    <a:pt x="350" y="512"/>
                  </a:lnTo>
                  <a:lnTo>
                    <a:pt x="343" y="509"/>
                  </a:lnTo>
                  <a:lnTo>
                    <a:pt x="336" y="508"/>
                  </a:lnTo>
                  <a:lnTo>
                    <a:pt x="331" y="508"/>
                  </a:lnTo>
                  <a:lnTo>
                    <a:pt x="325" y="512"/>
                  </a:lnTo>
                  <a:lnTo>
                    <a:pt x="319" y="517"/>
                  </a:lnTo>
                  <a:lnTo>
                    <a:pt x="310" y="523"/>
                  </a:lnTo>
                  <a:lnTo>
                    <a:pt x="304" y="526"/>
                  </a:lnTo>
                  <a:lnTo>
                    <a:pt x="294" y="524"/>
                  </a:lnTo>
                  <a:lnTo>
                    <a:pt x="284" y="520"/>
                  </a:lnTo>
                  <a:lnTo>
                    <a:pt x="275" y="517"/>
                  </a:lnTo>
                  <a:lnTo>
                    <a:pt x="269" y="520"/>
                  </a:lnTo>
                  <a:lnTo>
                    <a:pt x="267" y="526"/>
                  </a:lnTo>
                  <a:lnTo>
                    <a:pt x="264" y="535"/>
                  </a:lnTo>
                  <a:lnTo>
                    <a:pt x="263" y="543"/>
                  </a:lnTo>
                  <a:lnTo>
                    <a:pt x="258" y="549"/>
                  </a:lnTo>
                  <a:lnTo>
                    <a:pt x="252" y="550"/>
                  </a:lnTo>
                  <a:lnTo>
                    <a:pt x="243" y="552"/>
                  </a:lnTo>
                  <a:lnTo>
                    <a:pt x="238" y="556"/>
                  </a:lnTo>
                  <a:lnTo>
                    <a:pt x="231" y="563"/>
                  </a:lnTo>
                  <a:lnTo>
                    <a:pt x="224" y="568"/>
                  </a:lnTo>
                  <a:lnTo>
                    <a:pt x="220" y="575"/>
                  </a:lnTo>
                  <a:lnTo>
                    <a:pt x="220" y="580"/>
                  </a:lnTo>
                  <a:lnTo>
                    <a:pt x="223" y="586"/>
                  </a:lnTo>
                  <a:lnTo>
                    <a:pt x="224" y="587"/>
                  </a:lnTo>
                  <a:lnTo>
                    <a:pt x="224" y="591"/>
                  </a:lnTo>
                  <a:lnTo>
                    <a:pt x="222" y="593"/>
                  </a:lnTo>
                  <a:lnTo>
                    <a:pt x="219" y="596"/>
                  </a:lnTo>
                  <a:lnTo>
                    <a:pt x="212" y="601"/>
                  </a:lnTo>
                  <a:lnTo>
                    <a:pt x="206" y="608"/>
                  </a:lnTo>
                  <a:lnTo>
                    <a:pt x="201" y="613"/>
                  </a:lnTo>
                  <a:lnTo>
                    <a:pt x="194" y="616"/>
                  </a:lnTo>
                  <a:lnTo>
                    <a:pt x="185" y="617"/>
                  </a:lnTo>
                  <a:lnTo>
                    <a:pt x="174" y="619"/>
                  </a:lnTo>
                  <a:lnTo>
                    <a:pt x="167" y="617"/>
                  </a:lnTo>
                  <a:lnTo>
                    <a:pt x="164" y="617"/>
                  </a:lnTo>
                  <a:lnTo>
                    <a:pt x="160" y="622"/>
                  </a:lnTo>
                  <a:lnTo>
                    <a:pt x="157" y="630"/>
                  </a:lnTo>
                  <a:lnTo>
                    <a:pt x="155" y="633"/>
                  </a:lnTo>
                  <a:lnTo>
                    <a:pt x="153" y="635"/>
                  </a:lnTo>
                  <a:lnTo>
                    <a:pt x="152" y="635"/>
                  </a:lnTo>
                  <a:lnTo>
                    <a:pt x="148" y="631"/>
                  </a:lnTo>
                  <a:lnTo>
                    <a:pt x="146" y="627"/>
                  </a:lnTo>
                  <a:lnTo>
                    <a:pt x="144" y="624"/>
                  </a:lnTo>
                  <a:lnTo>
                    <a:pt x="142" y="620"/>
                  </a:lnTo>
                  <a:lnTo>
                    <a:pt x="139" y="617"/>
                  </a:lnTo>
                  <a:lnTo>
                    <a:pt x="134" y="615"/>
                  </a:lnTo>
                  <a:lnTo>
                    <a:pt x="127" y="613"/>
                  </a:lnTo>
                  <a:lnTo>
                    <a:pt x="120" y="615"/>
                  </a:lnTo>
                  <a:lnTo>
                    <a:pt x="116" y="615"/>
                  </a:lnTo>
                  <a:lnTo>
                    <a:pt x="113" y="613"/>
                  </a:lnTo>
                  <a:lnTo>
                    <a:pt x="112" y="611"/>
                  </a:lnTo>
                  <a:lnTo>
                    <a:pt x="107" y="602"/>
                  </a:lnTo>
                  <a:lnTo>
                    <a:pt x="105" y="600"/>
                  </a:lnTo>
                  <a:lnTo>
                    <a:pt x="100" y="594"/>
                  </a:lnTo>
                  <a:lnTo>
                    <a:pt x="98" y="590"/>
                  </a:lnTo>
                  <a:lnTo>
                    <a:pt x="98" y="582"/>
                  </a:lnTo>
                  <a:lnTo>
                    <a:pt x="100" y="579"/>
                  </a:lnTo>
                  <a:lnTo>
                    <a:pt x="103" y="576"/>
                  </a:lnTo>
                  <a:lnTo>
                    <a:pt x="107" y="571"/>
                  </a:lnTo>
                  <a:lnTo>
                    <a:pt x="108" y="564"/>
                  </a:lnTo>
                  <a:lnTo>
                    <a:pt x="107" y="554"/>
                  </a:lnTo>
                  <a:lnTo>
                    <a:pt x="105" y="546"/>
                  </a:lnTo>
                  <a:lnTo>
                    <a:pt x="105" y="526"/>
                  </a:lnTo>
                  <a:lnTo>
                    <a:pt x="108" y="517"/>
                  </a:lnTo>
                  <a:lnTo>
                    <a:pt x="112" y="512"/>
                  </a:lnTo>
                  <a:lnTo>
                    <a:pt x="123" y="511"/>
                  </a:lnTo>
                  <a:lnTo>
                    <a:pt x="137" y="511"/>
                  </a:lnTo>
                  <a:lnTo>
                    <a:pt x="150" y="512"/>
                  </a:lnTo>
                  <a:lnTo>
                    <a:pt x="171" y="512"/>
                  </a:lnTo>
                  <a:lnTo>
                    <a:pt x="180" y="513"/>
                  </a:lnTo>
                  <a:lnTo>
                    <a:pt x="197" y="513"/>
                  </a:lnTo>
                  <a:lnTo>
                    <a:pt x="201" y="509"/>
                  </a:lnTo>
                  <a:lnTo>
                    <a:pt x="206" y="491"/>
                  </a:lnTo>
                  <a:lnTo>
                    <a:pt x="208" y="474"/>
                  </a:lnTo>
                  <a:lnTo>
                    <a:pt x="204" y="465"/>
                  </a:lnTo>
                  <a:lnTo>
                    <a:pt x="194" y="459"/>
                  </a:lnTo>
                  <a:lnTo>
                    <a:pt x="182" y="453"/>
                  </a:lnTo>
                  <a:lnTo>
                    <a:pt x="165" y="449"/>
                  </a:lnTo>
                  <a:lnTo>
                    <a:pt x="163" y="448"/>
                  </a:lnTo>
                  <a:lnTo>
                    <a:pt x="161" y="445"/>
                  </a:lnTo>
                  <a:lnTo>
                    <a:pt x="161" y="442"/>
                  </a:lnTo>
                  <a:lnTo>
                    <a:pt x="164" y="441"/>
                  </a:lnTo>
                  <a:lnTo>
                    <a:pt x="168" y="439"/>
                  </a:lnTo>
                  <a:lnTo>
                    <a:pt x="174" y="438"/>
                  </a:lnTo>
                  <a:lnTo>
                    <a:pt x="182" y="437"/>
                  </a:lnTo>
                  <a:lnTo>
                    <a:pt x="189" y="434"/>
                  </a:lnTo>
                  <a:lnTo>
                    <a:pt x="194" y="431"/>
                  </a:lnTo>
                  <a:lnTo>
                    <a:pt x="201" y="428"/>
                  </a:lnTo>
                  <a:lnTo>
                    <a:pt x="220" y="424"/>
                  </a:lnTo>
                  <a:lnTo>
                    <a:pt x="237" y="420"/>
                  </a:lnTo>
                  <a:lnTo>
                    <a:pt x="241" y="419"/>
                  </a:lnTo>
                  <a:lnTo>
                    <a:pt x="245" y="415"/>
                  </a:lnTo>
                  <a:lnTo>
                    <a:pt x="245" y="412"/>
                  </a:lnTo>
                  <a:lnTo>
                    <a:pt x="246" y="408"/>
                  </a:lnTo>
                  <a:lnTo>
                    <a:pt x="246" y="401"/>
                  </a:lnTo>
                  <a:lnTo>
                    <a:pt x="249" y="397"/>
                  </a:lnTo>
                  <a:lnTo>
                    <a:pt x="256" y="394"/>
                  </a:lnTo>
                  <a:lnTo>
                    <a:pt x="264" y="393"/>
                  </a:lnTo>
                  <a:lnTo>
                    <a:pt x="271" y="391"/>
                  </a:lnTo>
                  <a:lnTo>
                    <a:pt x="273" y="391"/>
                  </a:lnTo>
                  <a:lnTo>
                    <a:pt x="275" y="390"/>
                  </a:lnTo>
                  <a:lnTo>
                    <a:pt x="279" y="385"/>
                  </a:lnTo>
                  <a:lnTo>
                    <a:pt x="297" y="367"/>
                  </a:lnTo>
                  <a:lnTo>
                    <a:pt x="306" y="363"/>
                  </a:lnTo>
                  <a:lnTo>
                    <a:pt x="320" y="363"/>
                  </a:lnTo>
                  <a:lnTo>
                    <a:pt x="332" y="364"/>
                  </a:lnTo>
                  <a:lnTo>
                    <a:pt x="335" y="365"/>
                  </a:lnTo>
                  <a:lnTo>
                    <a:pt x="336" y="364"/>
                  </a:lnTo>
                  <a:lnTo>
                    <a:pt x="338" y="364"/>
                  </a:lnTo>
                  <a:lnTo>
                    <a:pt x="336" y="363"/>
                  </a:lnTo>
                  <a:lnTo>
                    <a:pt x="336" y="360"/>
                  </a:lnTo>
                  <a:lnTo>
                    <a:pt x="334" y="359"/>
                  </a:lnTo>
                  <a:lnTo>
                    <a:pt x="332" y="356"/>
                  </a:lnTo>
                  <a:lnTo>
                    <a:pt x="328" y="352"/>
                  </a:lnTo>
                  <a:lnTo>
                    <a:pt x="327" y="349"/>
                  </a:lnTo>
                  <a:lnTo>
                    <a:pt x="325" y="343"/>
                  </a:lnTo>
                  <a:lnTo>
                    <a:pt x="325" y="335"/>
                  </a:lnTo>
                  <a:lnTo>
                    <a:pt x="327" y="328"/>
                  </a:lnTo>
                  <a:lnTo>
                    <a:pt x="330" y="322"/>
                  </a:lnTo>
                  <a:lnTo>
                    <a:pt x="334" y="316"/>
                  </a:lnTo>
                  <a:lnTo>
                    <a:pt x="342" y="312"/>
                  </a:lnTo>
                  <a:lnTo>
                    <a:pt x="350" y="311"/>
                  </a:lnTo>
                  <a:lnTo>
                    <a:pt x="357" y="312"/>
                  </a:lnTo>
                  <a:lnTo>
                    <a:pt x="360" y="316"/>
                  </a:lnTo>
                  <a:lnTo>
                    <a:pt x="360" y="322"/>
                  </a:lnTo>
                  <a:lnTo>
                    <a:pt x="358" y="328"/>
                  </a:lnTo>
                  <a:lnTo>
                    <a:pt x="358" y="337"/>
                  </a:lnTo>
                  <a:lnTo>
                    <a:pt x="361" y="345"/>
                  </a:lnTo>
                  <a:lnTo>
                    <a:pt x="364" y="349"/>
                  </a:lnTo>
                  <a:lnTo>
                    <a:pt x="368" y="353"/>
                  </a:lnTo>
                  <a:lnTo>
                    <a:pt x="376" y="352"/>
                  </a:lnTo>
                  <a:lnTo>
                    <a:pt x="401" y="352"/>
                  </a:lnTo>
                  <a:lnTo>
                    <a:pt x="407" y="350"/>
                  </a:lnTo>
                  <a:lnTo>
                    <a:pt x="416" y="349"/>
                  </a:lnTo>
                  <a:lnTo>
                    <a:pt x="425" y="348"/>
                  </a:lnTo>
                  <a:lnTo>
                    <a:pt x="433" y="348"/>
                  </a:lnTo>
                  <a:lnTo>
                    <a:pt x="439" y="346"/>
                  </a:lnTo>
                  <a:lnTo>
                    <a:pt x="446" y="345"/>
                  </a:lnTo>
                  <a:lnTo>
                    <a:pt x="457" y="346"/>
                  </a:lnTo>
                  <a:lnTo>
                    <a:pt x="472" y="350"/>
                  </a:lnTo>
                  <a:lnTo>
                    <a:pt x="477" y="352"/>
                  </a:lnTo>
                  <a:lnTo>
                    <a:pt x="480" y="350"/>
                  </a:lnTo>
                  <a:lnTo>
                    <a:pt x="481" y="346"/>
                  </a:lnTo>
                  <a:lnTo>
                    <a:pt x="481" y="328"/>
                  </a:lnTo>
                  <a:lnTo>
                    <a:pt x="484" y="320"/>
                  </a:lnTo>
                  <a:lnTo>
                    <a:pt x="490" y="311"/>
                  </a:lnTo>
                  <a:lnTo>
                    <a:pt x="495" y="305"/>
                  </a:lnTo>
                  <a:lnTo>
                    <a:pt x="502" y="302"/>
                  </a:lnTo>
                  <a:lnTo>
                    <a:pt x="513" y="305"/>
                  </a:lnTo>
                  <a:lnTo>
                    <a:pt x="522" y="306"/>
                  </a:lnTo>
                  <a:lnTo>
                    <a:pt x="531" y="305"/>
                  </a:lnTo>
                  <a:lnTo>
                    <a:pt x="532" y="302"/>
                  </a:lnTo>
                  <a:lnTo>
                    <a:pt x="532" y="301"/>
                  </a:lnTo>
                  <a:lnTo>
                    <a:pt x="531" y="298"/>
                  </a:lnTo>
                  <a:lnTo>
                    <a:pt x="526" y="295"/>
                  </a:lnTo>
                  <a:lnTo>
                    <a:pt x="524" y="293"/>
                  </a:lnTo>
                  <a:lnTo>
                    <a:pt x="520" y="291"/>
                  </a:lnTo>
                  <a:lnTo>
                    <a:pt x="514" y="286"/>
                  </a:lnTo>
                  <a:lnTo>
                    <a:pt x="518" y="283"/>
                  </a:lnTo>
                  <a:lnTo>
                    <a:pt x="526" y="282"/>
                  </a:lnTo>
                  <a:lnTo>
                    <a:pt x="539" y="282"/>
                  </a:lnTo>
                  <a:lnTo>
                    <a:pt x="552" y="280"/>
                  </a:lnTo>
                  <a:lnTo>
                    <a:pt x="569" y="279"/>
                  </a:lnTo>
                  <a:lnTo>
                    <a:pt x="581" y="279"/>
                  </a:lnTo>
                  <a:lnTo>
                    <a:pt x="591" y="278"/>
                  </a:lnTo>
                  <a:lnTo>
                    <a:pt x="593" y="275"/>
                  </a:lnTo>
                  <a:lnTo>
                    <a:pt x="593" y="272"/>
                  </a:lnTo>
                  <a:lnTo>
                    <a:pt x="591" y="267"/>
                  </a:lnTo>
                  <a:lnTo>
                    <a:pt x="588" y="264"/>
                  </a:lnTo>
                  <a:lnTo>
                    <a:pt x="587" y="261"/>
                  </a:lnTo>
                  <a:lnTo>
                    <a:pt x="582" y="257"/>
                  </a:lnTo>
                  <a:lnTo>
                    <a:pt x="576" y="257"/>
                  </a:lnTo>
                  <a:lnTo>
                    <a:pt x="566" y="258"/>
                  </a:lnTo>
                  <a:lnTo>
                    <a:pt x="546" y="258"/>
                  </a:lnTo>
                  <a:lnTo>
                    <a:pt x="535" y="260"/>
                  </a:lnTo>
                  <a:lnTo>
                    <a:pt x="524" y="265"/>
                  </a:lnTo>
                  <a:lnTo>
                    <a:pt x="513" y="269"/>
                  </a:lnTo>
                  <a:lnTo>
                    <a:pt x="507" y="267"/>
                  </a:lnTo>
                  <a:lnTo>
                    <a:pt x="503" y="261"/>
                  </a:lnTo>
                  <a:lnTo>
                    <a:pt x="500" y="253"/>
                  </a:lnTo>
                  <a:lnTo>
                    <a:pt x="496" y="246"/>
                  </a:lnTo>
                  <a:lnTo>
                    <a:pt x="494" y="239"/>
                  </a:lnTo>
                  <a:lnTo>
                    <a:pt x="492" y="231"/>
                  </a:lnTo>
                  <a:lnTo>
                    <a:pt x="495" y="224"/>
                  </a:lnTo>
                  <a:lnTo>
                    <a:pt x="502" y="217"/>
                  </a:lnTo>
                  <a:lnTo>
                    <a:pt x="514" y="211"/>
                  </a:lnTo>
                  <a:lnTo>
                    <a:pt x="528" y="201"/>
                  </a:lnTo>
                  <a:lnTo>
                    <a:pt x="539" y="191"/>
                  </a:lnTo>
                  <a:lnTo>
                    <a:pt x="546" y="184"/>
                  </a:lnTo>
                  <a:lnTo>
                    <a:pt x="546" y="182"/>
                  </a:lnTo>
                  <a:lnTo>
                    <a:pt x="540" y="179"/>
                  </a:lnTo>
                  <a:lnTo>
                    <a:pt x="520" y="179"/>
                  </a:lnTo>
                  <a:lnTo>
                    <a:pt x="507" y="180"/>
                  </a:lnTo>
                  <a:lnTo>
                    <a:pt x="500" y="180"/>
                  </a:lnTo>
                  <a:lnTo>
                    <a:pt x="499" y="183"/>
                  </a:lnTo>
                  <a:lnTo>
                    <a:pt x="499" y="193"/>
                  </a:lnTo>
                  <a:lnTo>
                    <a:pt x="498" y="200"/>
                  </a:lnTo>
                  <a:lnTo>
                    <a:pt x="491" y="211"/>
                  </a:lnTo>
                  <a:lnTo>
                    <a:pt x="483" y="219"/>
                  </a:lnTo>
                  <a:lnTo>
                    <a:pt x="474" y="223"/>
                  </a:lnTo>
                  <a:lnTo>
                    <a:pt x="461" y="226"/>
                  </a:lnTo>
                  <a:lnTo>
                    <a:pt x="454" y="228"/>
                  </a:lnTo>
                  <a:lnTo>
                    <a:pt x="447" y="234"/>
                  </a:lnTo>
                  <a:lnTo>
                    <a:pt x="443" y="238"/>
                  </a:lnTo>
                  <a:lnTo>
                    <a:pt x="442" y="241"/>
                  </a:lnTo>
                  <a:lnTo>
                    <a:pt x="440" y="245"/>
                  </a:lnTo>
                  <a:lnTo>
                    <a:pt x="440" y="246"/>
                  </a:lnTo>
                  <a:lnTo>
                    <a:pt x="442" y="248"/>
                  </a:lnTo>
                  <a:lnTo>
                    <a:pt x="443" y="250"/>
                  </a:lnTo>
                  <a:lnTo>
                    <a:pt x="446" y="252"/>
                  </a:lnTo>
                  <a:lnTo>
                    <a:pt x="448" y="252"/>
                  </a:lnTo>
                  <a:lnTo>
                    <a:pt x="457" y="254"/>
                  </a:lnTo>
                  <a:lnTo>
                    <a:pt x="462" y="258"/>
                  </a:lnTo>
                  <a:lnTo>
                    <a:pt x="464" y="264"/>
                  </a:lnTo>
                  <a:lnTo>
                    <a:pt x="462" y="271"/>
                  </a:lnTo>
                  <a:lnTo>
                    <a:pt x="457" y="279"/>
                  </a:lnTo>
                  <a:lnTo>
                    <a:pt x="451" y="283"/>
                  </a:lnTo>
                  <a:lnTo>
                    <a:pt x="440" y="300"/>
                  </a:lnTo>
                  <a:lnTo>
                    <a:pt x="439" y="308"/>
                  </a:lnTo>
                  <a:lnTo>
                    <a:pt x="439" y="312"/>
                  </a:lnTo>
                  <a:lnTo>
                    <a:pt x="438" y="315"/>
                  </a:lnTo>
                  <a:lnTo>
                    <a:pt x="435" y="319"/>
                  </a:lnTo>
                  <a:lnTo>
                    <a:pt x="432" y="320"/>
                  </a:lnTo>
                  <a:lnTo>
                    <a:pt x="431" y="323"/>
                  </a:lnTo>
                  <a:lnTo>
                    <a:pt x="425" y="326"/>
                  </a:lnTo>
                  <a:lnTo>
                    <a:pt x="417" y="327"/>
                  </a:lnTo>
                  <a:lnTo>
                    <a:pt x="407" y="330"/>
                  </a:lnTo>
                  <a:lnTo>
                    <a:pt x="397" y="331"/>
                  </a:lnTo>
                  <a:lnTo>
                    <a:pt x="387" y="334"/>
                  </a:lnTo>
                  <a:lnTo>
                    <a:pt x="380" y="335"/>
                  </a:lnTo>
                  <a:lnTo>
                    <a:pt x="377" y="335"/>
                  </a:lnTo>
                  <a:lnTo>
                    <a:pt x="375" y="334"/>
                  </a:lnTo>
                  <a:lnTo>
                    <a:pt x="372" y="328"/>
                  </a:lnTo>
                  <a:lnTo>
                    <a:pt x="372" y="326"/>
                  </a:lnTo>
                  <a:lnTo>
                    <a:pt x="373" y="322"/>
                  </a:lnTo>
                  <a:lnTo>
                    <a:pt x="372" y="313"/>
                  </a:lnTo>
                  <a:lnTo>
                    <a:pt x="364" y="285"/>
                  </a:lnTo>
                  <a:lnTo>
                    <a:pt x="362" y="282"/>
                  </a:lnTo>
                  <a:lnTo>
                    <a:pt x="361" y="280"/>
                  </a:lnTo>
                  <a:lnTo>
                    <a:pt x="360" y="280"/>
                  </a:lnTo>
                  <a:lnTo>
                    <a:pt x="354" y="283"/>
                  </a:lnTo>
                  <a:lnTo>
                    <a:pt x="349" y="289"/>
                  </a:lnTo>
                  <a:lnTo>
                    <a:pt x="342" y="302"/>
                  </a:lnTo>
                  <a:lnTo>
                    <a:pt x="332" y="304"/>
                  </a:lnTo>
                  <a:lnTo>
                    <a:pt x="323" y="304"/>
                  </a:lnTo>
                  <a:lnTo>
                    <a:pt x="312" y="301"/>
                  </a:lnTo>
                  <a:lnTo>
                    <a:pt x="304" y="294"/>
                  </a:lnTo>
                  <a:lnTo>
                    <a:pt x="298" y="286"/>
                  </a:lnTo>
                  <a:lnTo>
                    <a:pt x="295" y="278"/>
                  </a:lnTo>
                  <a:lnTo>
                    <a:pt x="295" y="268"/>
                  </a:lnTo>
                  <a:lnTo>
                    <a:pt x="294" y="260"/>
                  </a:lnTo>
                  <a:lnTo>
                    <a:pt x="291" y="252"/>
                  </a:lnTo>
                  <a:lnTo>
                    <a:pt x="290" y="245"/>
                  </a:lnTo>
                  <a:lnTo>
                    <a:pt x="291" y="239"/>
                  </a:lnTo>
                  <a:lnTo>
                    <a:pt x="297" y="231"/>
                  </a:lnTo>
                  <a:lnTo>
                    <a:pt x="305" y="220"/>
                  </a:lnTo>
                  <a:lnTo>
                    <a:pt x="314" y="211"/>
                  </a:lnTo>
                  <a:lnTo>
                    <a:pt x="324" y="202"/>
                  </a:lnTo>
                  <a:lnTo>
                    <a:pt x="335" y="197"/>
                  </a:lnTo>
                  <a:lnTo>
                    <a:pt x="357" y="190"/>
                  </a:lnTo>
                  <a:lnTo>
                    <a:pt x="377" y="179"/>
                  </a:lnTo>
                  <a:lnTo>
                    <a:pt x="394" y="167"/>
                  </a:lnTo>
                  <a:lnTo>
                    <a:pt x="405" y="154"/>
                  </a:lnTo>
                  <a:lnTo>
                    <a:pt x="413" y="142"/>
                  </a:lnTo>
                  <a:lnTo>
                    <a:pt x="418" y="135"/>
                  </a:lnTo>
                  <a:lnTo>
                    <a:pt x="423" y="132"/>
                  </a:lnTo>
                  <a:lnTo>
                    <a:pt x="432" y="126"/>
                  </a:lnTo>
                  <a:lnTo>
                    <a:pt x="446" y="119"/>
                  </a:lnTo>
                  <a:lnTo>
                    <a:pt x="462" y="109"/>
                  </a:lnTo>
                  <a:lnTo>
                    <a:pt x="480" y="101"/>
                  </a:lnTo>
                  <a:lnTo>
                    <a:pt x="496" y="94"/>
                  </a:lnTo>
                  <a:lnTo>
                    <a:pt x="511" y="87"/>
                  </a:lnTo>
                  <a:lnTo>
                    <a:pt x="524" y="84"/>
                  </a:lnTo>
                  <a:lnTo>
                    <a:pt x="537" y="84"/>
                  </a:lnTo>
                  <a:lnTo>
                    <a:pt x="552" y="87"/>
                  </a:lnTo>
                  <a:lnTo>
                    <a:pt x="570" y="93"/>
                  </a:lnTo>
                  <a:lnTo>
                    <a:pt x="587" y="98"/>
                  </a:lnTo>
                  <a:lnTo>
                    <a:pt x="602" y="104"/>
                  </a:lnTo>
                  <a:lnTo>
                    <a:pt x="613" y="109"/>
                  </a:lnTo>
                  <a:lnTo>
                    <a:pt x="633" y="117"/>
                  </a:lnTo>
                  <a:lnTo>
                    <a:pt x="643" y="121"/>
                  </a:lnTo>
                  <a:lnTo>
                    <a:pt x="658" y="128"/>
                  </a:lnTo>
                  <a:lnTo>
                    <a:pt x="675" y="132"/>
                  </a:lnTo>
                  <a:lnTo>
                    <a:pt x="692" y="132"/>
                  </a:lnTo>
                  <a:lnTo>
                    <a:pt x="707" y="131"/>
                  </a:lnTo>
                  <a:lnTo>
                    <a:pt x="719" y="131"/>
                  </a:lnTo>
                  <a:lnTo>
                    <a:pt x="729" y="135"/>
                  </a:lnTo>
                  <a:lnTo>
                    <a:pt x="738" y="141"/>
                  </a:lnTo>
                  <a:lnTo>
                    <a:pt x="745" y="149"/>
                  </a:lnTo>
                  <a:lnTo>
                    <a:pt x="752" y="154"/>
                  </a:lnTo>
                  <a:lnTo>
                    <a:pt x="756" y="158"/>
                  </a:lnTo>
                  <a:lnTo>
                    <a:pt x="753" y="161"/>
                  </a:lnTo>
                  <a:lnTo>
                    <a:pt x="744" y="167"/>
                  </a:lnTo>
                  <a:lnTo>
                    <a:pt x="729" y="172"/>
                  </a:lnTo>
                  <a:lnTo>
                    <a:pt x="712" y="176"/>
                  </a:lnTo>
                  <a:lnTo>
                    <a:pt x="699" y="178"/>
                  </a:lnTo>
                  <a:lnTo>
                    <a:pt x="686" y="176"/>
                  </a:lnTo>
                  <a:lnTo>
                    <a:pt x="675" y="174"/>
                  </a:lnTo>
                  <a:lnTo>
                    <a:pt x="667" y="171"/>
                  </a:lnTo>
                  <a:lnTo>
                    <a:pt x="665" y="169"/>
                  </a:lnTo>
                  <a:lnTo>
                    <a:pt x="662" y="169"/>
                  </a:lnTo>
                  <a:lnTo>
                    <a:pt x="660" y="171"/>
                  </a:lnTo>
                  <a:lnTo>
                    <a:pt x="660" y="172"/>
                  </a:lnTo>
                  <a:lnTo>
                    <a:pt x="665" y="176"/>
                  </a:lnTo>
                  <a:lnTo>
                    <a:pt x="670" y="183"/>
                  </a:lnTo>
                  <a:lnTo>
                    <a:pt x="673" y="189"/>
                  </a:lnTo>
                  <a:lnTo>
                    <a:pt x="673" y="201"/>
                  </a:lnTo>
                  <a:lnTo>
                    <a:pt x="674" y="204"/>
                  </a:lnTo>
                  <a:lnTo>
                    <a:pt x="681" y="204"/>
                  </a:lnTo>
                  <a:lnTo>
                    <a:pt x="689" y="200"/>
                  </a:lnTo>
                  <a:lnTo>
                    <a:pt x="690" y="198"/>
                  </a:lnTo>
                  <a:lnTo>
                    <a:pt x="692" y="198"/>
                  </a:lnTo>
                  <a:lnTo>
                    <a:pt x="693" y="197"/>
                  </a:lnTo>
                  <a:lnTo>
                    <a:pt x="693" y="195"/>
                  </a:lnTo>
                  <a:lnTo>
                    <a:pt x="695" y="195"/>
                  </a:lnTo>
                  <a:lnTo>
                    <a:pt x="696" y="194"/>
                  </a:lnTo>
                  <a:lnTo>
                    <a:pt x="700" y="194"/>
                  </a:lnTo>
                  <a:lnTo>
                    <a:pt x="703" y="195"/>
                  </a:lnTo>
                  <a:lnTo>
                    <a:pt x="707" y="198"/>
                  </a:lnTo>
                  <a:lnTo>
                    <a:pt x="715" y="202"/>
                  </a:lnTo>
                  <a:lnTo>
                    <a:pt x="721" y="204"/>
                  </a:lnTo>
                  <a:lnTo>
                    <a:pt x="729" y="201"/>
                  </a:lnTo>
                  <a:lnTo>
                    <a:pt x="732" y="198"/>
                  </a:lnTo>
                  <a:lnTo>
                    <a:pt x="732" y="183"/>
                  </a:lnTo>
                  <a:lnTo>
                    <a:pt x="733" y="180"/>
                  </a:lnTo>
                  <a:lnTo>
                    <a:pt x="738" y="178"/>
                  </a:lnTo>
                  <a:lnTo>
                    <a:pt x="742" y="176"/>
                  </a:lnTo>
                  <a:lnTo>
                    <a:pt x="747" y="176"/>
                  </a:lnTo>
                  <a:lnTo>
                    <a:pt x="752" y="174"/>
                  </a:lnTo>
                  <a:lnTo>
                    <a:pt x="755" y="171"/>
                  </a:lnTo>
                  <a:lnTo>
                    <a:pt x="759" y="169"/>
                  </a:lnTo>
                  <a:lnTo>
                    <a:pt x="764" y="167"/>
                  </a:lnTo>
                  <a:lnTo>
                    <a:pt x="770" y="165"/>
                  </a:lnTo>
                  <a:lnTo>
                    <a:pt x="771" y="165"/>
                  </a:lnTo>
                  <a:lnTo>
                    <a:pt x="773" y="167"/>
                  </a:lnTo>
                  <a:lnTo>
                    <a:pt x="774" y="169"/>
                  </a:lnTo>
                  <a:lnTo>
                    <a:pt x="775" y="174"/>
                  </a:lnTo>
                  <a:lnTo>
                    <a:pt x="778" y="179"/>
                  </a:lnTo>
                  <a:lnTo>
                    <a:pt x="781" y="180"/>
                  </a:lnTo>
                  <a:lnTo>
                    <a:pt x="783" y="180"/>
                  </a:lnTo>
                  <a:lnTo>
                    <a:pt x="785" y="178"/>
                  </a:lnTo>
                  <a:lnTo>
                    <a:pt x="785" y="168"/>
                  </a:lnTo>
                  <a:lnTo>
                    <a:pt x="783" y="164"/>
                  </a:lnTo>
                  <a:lnTo>
                    <a:pt x="783" y="161"/>
                  </a:lnTo>
                  <a:lnTo>
                    <a:pt x="782" y="160"/>
                  </a:lnTo>
                  <a:lnTo>
                    <a:pt x="779" y="152"/>
                  </a:lnTo>
                  <a:lnTo>
                    <a:pt x="779" y="143"/>
                  </a:lnTo>
                  <a:lnTo>
                    <a:pt x="781" y="137"/>
                  </a:lnTo>
                  <a:lnTo>
                    <a:pt x="786" y="134"/>
                  </a:lnTo>
                  <a:lnTo>
                    <a:pt x="796" y="132"/>
                  </a:lnTo>
                  <a:lnTo>
                    <a:pt x="805" y="132"/>
                  </a:lnTo>
                  <a:lnTo>
                    <a:pt x="812" y="135"/>
                  </a:lnTo>
                  <a:lnTo>
                    <a:pt x="814" y="141"/>
                  </a:lnTo>
                  <a:lnTo>
                    <a:pt x="811" y="149"/>
                  </a:lnTo>
                  <a:lnTo>
                    <a:pt x="807" y="157"/>
                  </a:lnTo>
                  <a:lnTo>
                    <a:pt x="807" y="164"/>
                  </a:lnTo>
                  <a:lnTo>
                    <a:pt x="808" y="167"/>
                  </a:lnTo>
                  <a:lnTo>
                    <a:pt x="812" y="167"/>
                  </a:lnTo>
                  <a:lnTo>
                    <a:pt x="814" y="164"/>
                  </a:lnTo>
                  <a:lnTo>
                    <a:pt x="819" y="158"/>
                  </a:lnTo>
                  <a:lnTo>
                    <a:pt x="820" y="154"/>
                  </a:lnTo>
                  <a:lnTo>
                    <a:pt x="823" y="152"/>
                  </a:lnTo>
                  <a:lnTo>
                    <a:pt x="829" y="149"/>
                  </a:lnTo>
                  <a:lnTo>
                    <a:pt x="846" y="149"/>
                  </a:lnTo>
                  <a:lnTo>
                    <a:pt x="860" y="148"/>
                  </a:lnTo>
                  <a:lnTo>
                    <a:pt x="868" y="145"/>
                  </a:lnTo>
                  <a:lnTo>
                    <a:pt x="874" y="142"/>
                  </a:lnTo>
                  <a:lnTo>
                    <a:pt x="882" y="137"/>
                  </a:lnTo>
                  <a:lnTo>
                    <a:pt x="887" y="137"/>
                  </a:lnTo>
                  <a:lnTo>
                    <a:pt x="896" y="139"/>
                  </a:lnTo>
                  <a:lnTo>
                    <a:pt x="901" y="141"/>
                  </a:lnTo>
                  <a:lnTo>
                    <a:pt x="905" y="143"/>
                  </a:lnTo>
                  <a:lnTo>
                    <a:pt x="909" y="143"/>
                  </a:lnTo>
                  <a:lnTo>
                    <a:pt x="911" y="145"/>
                  </a:lnTo>
                  <a:lnTo>
                    <a:pt x="912" y="145"/>
                  </a:lnTo>
                  <a:lnTo>
                    <a:pt x="913" y="143"/>
                  </a:lnTo>
                  <a:lnTo>
                    <a:pt x="915" y="141"/>
                  </a:lnTo>
                  <a:lnTo>
                    <a:pt x="916" y="139"/>
                  </a:lnTo>
                  <a:lnTo>
                    <a:pt x="922" y="137"/>
                  </a:lnTo>
                  <a:lnTo>
                    <a:pt x="938" y="137"/>
                  </a:lnTo>
                  <a:lnTo>
                    <a:pt x="946" y="135"/>
                  </a:lnTo>
                  <a:lnTo>
                    <a:pt x="950" y="134"/>
                  </a:lnTo>
                  <a:lnTo>
                    <a:pt x="953" y="132"/>
                  </a:lnTo>
                  <a:lnTo>
                    <a:pt x="956" y="132"/>
                  </a:lnTo>
                  <a:lnTo>
                    <a:pt x="958" y="134"/>
                  </a:lnTo>
                  <a:lnTo>
                    <a:pt x="964" y="139"/>
                  </a:lnTo>
                  <a:lnTo>
                    <a:pt x="967" y="141"/>
                  </a:lnTo>
                  <a:lnTo>
                    <a:pt x="974" y="141"/>
                  </a:lnTo>
                  <a:lnTo>
                    <a:pt x="982" y="137"/>
                  </a:lnTo>
                  <a:lnTo>
                    <a:pt x="987" y="130"/>
                  </a:lnTo>
                  <a:lnTo>
                    <a:pt x="991" y="126"/>
                  </a:lnTo>
                  <a:lnTo>
                    <a:pt x="997" y="123"/>
                  </a:lnTo>
                  <a:lnTo>
                    <a:pt x="1013" y="120"/>
                  </a:lnTo>
                  <a:lnTo>
                    <a:pt x="1021" y="121"/>
                  </a:lnTo>
                  <a:lnTo>
                    <a:pt x="1031" y="124"/>
                  </a:lnTo>
                  <a:lnTo>
                    <a:pt x="1039" y="127"/>
                  </a:lnTo>
                  <a:lnTo>
                    <a:pt x="1049" y="128"/>
                  </a:lnTo>
                  <a:lnTo>
                    <a:pt x="1056" y="130"/>
                  </a:lnTo>
                  <a:lnTo>
                    <a:pt x="1064" y="132"/>
                  </a:lnTo>
                  <a:lnTo>
                    <a:pt x="1075" y="138"/>
                  </a:lnTo>
                  <a:lnTo>
                    <a:pt x="1088" y="141"/>
                  </a:lnTo>
                  <a:lnTo>
                    <a:pt x="1094" y="139"/>
                  </a:lnTo>
                  <a:lnTo>
                    <a:pt x="1095" y="135"/>
                  </a:lnTo>
                  <a:lnTo>
                    <a:pt x="1094" y="132"/>
                  </a:lnTo>
                  <a:lnTo>
                    <a:pt x="1091" y="128"/>
                  </a:lnTo>
                  <a:lnTo>
                    <a:pt x="1086" y="123"/>
                  </a:lnTo>
                  <a:lnTo>
                    <a:pt x="1077" y="119"/>
                  </a:lnTo>
                  <a:lnTo>
                    <a:pt x="1069" y="111"/>
                  </a:lnTo>
                  <a:lnTo>
                    <a:pt x="1068" y="102"/>
                  </a:lnTo>
                  <a:lnTo>
                    <a:pt x="1071" y="95"/>
                  </a:lnTo>
                  <a:lnTo>
                    <a:pt x="1077" y="93"/>
                  </a:lnTo>
                  <a:lnTo>
                    <a:pt x="1082" y="91"/>
                  </a:lnTo>
                  <a:lnTo>
                    <a:pt x="1084" y="90"/>
                  </a:lnTo>
                  <a:lnTo>
                    <a:pt x="1086" y="89"/>
                  </a:lnTo>
                  <a:lnTo>
                    <a:pt x="1087" y="86"/>
                  </a:lnTo>
                  <a:lnTo>
                    <a:pt x="1092" y="80"/>
                  </a:lnTo>
                  <a:lnTo>
                    <a:pt x="1099" y="75"/>
                  </a:lnTo>
                  <a:lnTo>
                    <a:pt x="1106" y="67"/>
                  </a:lnTo>
                  <a:lnTo>
                    <a:pt x="1112" y="61"/>
                  </a:lnTo>
                  <a:lnTo>
                    <a:pt x="1118" y="60"/>
                  </a:lnTo>
                  <a:lnTo>
                    <a:pt x="1132" y="68"/>
                  </a:lnTo>
                  <a:lnTo>
                    <a:pt x="1146" y="78"/>
                  </a:lnTo>
                  <a:lnTo>
                    <a:pt x="1151" y="83"/>
                  </a:lnTo>
                  <a:lnTo>
                    <a:pt x="1150" y="89"/>
                  </a:lnTo>
                  <a:lnTo>
                    <a:pt x="1144" y="100"/>
                  </a:lnTo>
                  <a:lnTo>
                    <a:pt x="1144" y="108"/>
                  </a:lnTo>
                  <a:lnTo>
                    <a:pt x="1146" y="117"/>
                  </a:lnTo>
                  <a:lnTo>
                    <a:pt x="1147" y="128"/>
                  </a:lnTo>
                  <a:lnTo>
                    <a:pt x="1150" y="134"/>
                  </a:lnTo>
                  <a:lnTo>
                    <a:pt x="1151" y="138"/>
                  </a:lnTo>
                  <a:lnTo>
                    <a:pt x="1149" y="145"/>
                  </a:lnTo>
                  <a:lnTo>
                    <a:pt x="1144" y="152"/>
                  </a:lnTo>
                  <a:lnTo>
                    <a:pt x="1139" y="158"/>
                  </a:lnTo>
                  <a:lnTo>
                    <a:pt x="1132" y="164"/>
                  </a:lnTo>
                  <a:lnTo>
                    <a:pt x="1125" y="171"/>
                  </a:lnTo>
                  <a:lnTo>
                    <a:pt x="1121" y="178"/>
                  </a:lnTo>
                  <a:lnTo>
                    <a:pt x="1121" y="180"/>
                  </a:lnTo>
                  <a:lnTo>
                    <a:pt x="1125" y="180"/>
                  </a:lnTo>
                  <a:lnTo>
                    <a:pt x="1132" y="178"/>
                  </a:lnTo>
                  <a:lnTo>
                    <a:pt x="1140" y="174"/>
                  </a:lnTo>
                  <a:lnTo>
                    <a:pt x="1147" y="171"/>
                  </a:lnTo>
                  <a:lnTo>
                    <a:pt x="1150" y="169"/>
                  </a:lnTo>
                  <a:lnTo>
                    <a:pt x="1151" y="167"/>
                  </a:lnTo>
                  <a:lnTo>
                    <a:pt x="1157" y="161"/>
                  </a:lnTo>
                  <a:lnTo>
                    <a:pt x="1162" y="153"/>
                  </a:lnTo>
                  <a:lnTo>
                    <a:pt x="1168" y="146"/>
                  </a:lnTo>
                  <a:lnTo>
                    <a:pt x="1173" y="141"/>
                  </a:lnTo>
                  <a:lnTo>
                    <a:pt x="1177" y="138"/>
                  </a:lnTo>
                  <a:lnTo>
                    <a:pt x="1181" y="137"/>
                  </a:lnTo>
                  <a:lnTo>
                    <a:pt x="1184" y="135"/>
                  </a:lnTo>
                  <a:lnTo>
                    <a:pt x="1188" y="137"/>
                  </a:lnTo>
                  <a:lnTo>
                    <a:pt x="1190" y="138"/>
                  </a:lnTo>
                  <a:lnTo>
                    <a:pt x="1191" y="142"/>
                  </a:lnTo>
                  <a:lnTo>
                    <a:pt x="1196" y="148"/>
                  </a:lnTo>
                  <a:lnTo>
                    <a:pt x="1205" y="149"/>
                  </a:lnTo>
                  <a:lnTo>
                    <a:pt x="1216" y="146"/>
                  </a:lnTo>
                  <a:lnTo>
                    <a:pt x="1220" y="145"/>
                  </a:lnTo>
                  <a:lnTo>
                    <a:pt x="1220" y="141"/>
                  </a:lnTo>
                  <a:lnTo>
                    <a:pt x="1218" y="138"/>
                  </a:lnTo>
                  <a:lnTo>
                    <a:pt x="1217" y="134"/>
                  </a:lnTo>
                  <a:lnTo>
                    <a:pt x="1216" y="131"/>
                  </a:lnTo>
                  <a:lnTo>
                    <a:pt x="1214" y="126"/>
                  </a:lnTo>
                  <a:lnTo>
                    <a:pt x="1213" y="121"/>
                  </a:lnTo>
                  <a:lnTo>
                    <a:pt x="1207" y="120"/>
                  </a:lnTo>
                  <a:lnTo>
                    <a:pt x="1201" y="120"/>
                  </a:lnTo>
                  <a:lnTo>
                    <a:pt x="1194" y="123"/>
                  </a:lnTo>
                  <a:lnTo>
                    <a:pt x="1187" y="124"/>
                  </a:lnTo>
                  <a:lnTo>
                    <a:pt x="1179" y="127"/>
                  </a:lnTo>
                  <a:lnTo>
                    <a:pt x="1170" y="135"/>
                  </a:lnTo>
                  <a:lnTo>
                    <a:pt x="1168" y="137"/>
                  </a:lnTo>
                  <a:lnTo>
                    <a:pt x="1166" y="138"/>
                  </a:lnTo>
                  <a:lnTo>
                    <a:pt x="1165" y="137"/>
                  </a:lnTo>
                  <a:lnTo>
                    <a:pt x="1164" y="134"/>
                  </a:lnTo>
                  <a:lnTo>
                    <a:pt x="1164" y="130"/>
                  </a:lnTo>
                  <a:lnTo>
                    <a:pt x="1165" y="126"/>
                  </a:lnTo>
                  <a:lnTo>
                    <a:pt x="1165" y="109"/>
                  </a:lnTo>
                  <a:lnTo>
                    <a:pt x="1162" y="101"/>
                  </a:lnTo>
                  <a:lnTo>
                    <a:pt x="1161" y="94"/>
                  </a:lnTo>
                  <a:lnTo>
                    <a:pt x="1161" y="91"/>
                  </a:lnTo>
                  <a:lnTo>
                    <a:pt x="1162" y="90"/>
                  </a:lnTo>
                  <a:lnTo>
                    <a:pt x="1162" y="89"/>
                  </a:lnTo>
                  <a:lnTo>
                    <a:pt x="1164" y="86"/>
                  </a:lnTo>
                  <a:lnTo>
                    <a:pt x="1169" y="80"/>
                  </a:lnTo>
                  <a:lnTo>
                    <a:pt x="1173" y="72"/>
                  </a:lnTo>
                  <a:lnTo>
                    <a:pt x="1175" y="71"/>
                  </a:lnTo>
                  <a:lnTo>
                    <a:pt x="1177" y="74"/>
                  </a:lnTo>
                  <a:lnTo>
                    <a:pt x="1179" y="76"/>
                  </a:lnTo>
                  <a:lnTo>
                    <a:pt x="1179" y="89"/>
                  </a:lnTo>
                  <a:lnTo>
                    <a:pt x="1180" y="91"/>
                  </a:lnTo>
                  <a:lnTo>
                    <a:pt x="1180" y="95"/>
                  </a:lnTo>
                  <a:lnTo>
                    <a:pt x="1181" y="100"/>
                  </a:lnTo>
                  <a:lnTo>
                    <a:pt x="1183" y="102"/>
                  </a:lnTo>
                  <a:lnTo>
                    <a:pt x="1184" y="102"/>
                  </a:lnTo>
                  <a:lnTo>
                    <a:pt x="1185" y="104"/>
                  </a:lnTo>
                  <a:lnTo>
                    <a:pt x="1188" y="104"/>
                  </a:lnTo>
                  <a:lnTo>
                    <a:pt x="1191" y="102"/>
                  </a:lnTo>
                  <a:lnTo>
                    <a:pt x="1192" y="101"/>
                  </a:lnTo>
                  <a:lnTo>
                    <a:pt x="1195" y="101"/>
                  </a:lnTo>
                  <a:lnTo>
                    <a:pt x="1199" y="98"/>
                  </a:lnTo>
                  <a:lnTo>
                    <a:pt x="1201" y="91"/>
                  </a:lnTo>
                  <a:lnTo>
                    <a:pt x="1202" y="83"/>
                  </a:lnTo>
                  <a:lnTo>
                    <a:pt x="1205" y="76"/>
                  </a:lnTo>
                  <a:lnTo>
                    <a:pt x="1211" y="72"/>
                  </a:lnTo>
                  <a:lnTo>
                    <a:pt x="1221" y="72"/>
                  </a:lnTo>
                  <a:lnTo>
                    <a:pt x="1232" y="79"/>
                  </a:lnTo>
                  <a:lnTo>
                    <a:pt x="1239" y="84"/>
                  </a:lnTo>
                  <a:lnTo>
                    <a:pt x="1243" y="87"/>
                  </a:lnTo>
                  <a:lnTo>
                    <a:pt x="1255" y="91"/>
                  </a:lnTo>
                  <a:lnTo>
                    <a:pt x="1261" y="94"/>
                  </a:lnTo>
                  <a:lnTo>
                    <a:pt x="1265" y="95"/>
                  </a:lnTo>
                  <a:lnTo>
                    <a:pt x="1268" y="98"/>
                  </a:lnTo>
                  <a:lnTo>
                    <a:pt x="1269" y="101"/>
                  </a:lnTo>
                  <a:lnTo>
                    <a:pt x="1269" y="105"/>
                  </a:lnTo>
                  <a:lnTo>
                    <a:pt x="1270" y="109"/>
                  </a:lnTo>
                  <a:lnTo>
                    <a:pt x="1270" y="113"/>
                  </a:lnTo>
                  <a:lnTo>
                    <a:pt x="1272" y="117"/>
                  </a:lnTo>
                  <a:lnTo>
                    <a:pt x="1277" y="120"/>
                  </a:lnTo>
                  <a:lnTo>
                    <a:pt x="1283" y="120"/>
                  </a:lnTo>
                  <a:lnTo>
                    <a:pt x="1285" y="119"/>
                  </a:lnTo>
                  <a:lnTo>
                    <a:pt x="1287" y="113"/>
                  </a:lnTo>
                  <a:lnTo>
                    <a:pt x="1287" y="106"/>
                  </a:lnTo>
                  <a:lnTo>
                    <a:pt x="1285" y="100"/>
                  </a:lnTo>
                  <a:lnTo>
                    <a:pt x="1283" y="94"/>
                  </a:lnTo>
                  <a:lnTo>
                    <a:pt x="1277" y="90"/>
                  </a:lnTo>
                  <a:lnTo>
                    <a:pt x="1266" y="84"/>
                  </a:lnTo>
                  <a:lnTo>
                    <a:pt x="1254" y="78"/>
                  </a:lnTo>
                  <a:lnTo>
                    <a:pt x="1244" y="71"/>
                  </a:lnTo>
                  <a:lnTo>
                    <a:pt x="1243" y="68"/>
                  </a:lnTo>
                  <a:lnTo>
                    <a:pt x="1242" y="67"/>
                  </a:lnTo>
                  <a:lnTo>
                    <a:pt x="1244" y="64"/>
                  </a:lnTo>
                  <a:lnTo>
                    <a:pt x="1247" y="64"/>
                  </a:lnTo>
                  <a:lnTo>
                    <a:pt x="1250" y="63"/>
                  </a:lnTo>
                  <a:lnTo>
                    <a:pt x="1277" y="63"/>
                  </a:lnTo>
                  <a:lnTo>
                    <a:pt x="1284" y="64"/>
                  </a:lnTo>
                  <a:lnTo>
                    <a:pt x="1287" y="64"/>
                  </a:lnTo>
                  <a:lnTo>
                    <a:pt x="1289" y="63"/>
                  </a:lnTo>
                  <a:lnTo>
                    <a:pt x="1299" y="60"/>
                  </a:lnTo>
                  <a:lnTo>
                    <a:pt x="1309" y="56"/>
                  </a:lnTo>
                  <a:lnTo>
                    <a:pt x="1318" y="50"/>
                  </a:lnTo>
                  <a:lnTo>
                    <a:pt x="1328" y="43"/>
                  </a:lnTo>
                  <a:lnTo>
                    <a:pt x="1347" y="35"/>
                  </a:lnTo>
                  <a:lnTo>
                    <a:pt x="1359" y="32"/>
                  </a:lnTo>
                  <a:lnTo>
                    <a:pt x="1374" y="32"/>
                  </a:lnTo>
                  <a:lnTo>
                    <a:pt x="1386" y="34"/>
                  </a:lnTo>
                  <a:lnTo>
                    <a:pt x="1396" y="32"/>
                  </a:lnTo>
                  <a:lnTo>
                    <a:pt x="1406" y="28"/>
                  </a:lnTo>
                  <a:lnTo>
                    <a:pt x="1415" y="23"/>
                  </a:lnTo>
                  <a:lnTo>
                    <a:pt x="1421" y="19"/>
                  </a:lnTo>
                  <a:lnTo>
                    <a:pt x="1425" y="13"/>
                  </a:lnTo>
                  <a:lnTo>
                    <a:pt x="1434" y="4"/>
                  </a:lnTo>
                  <a:lnTo>
                    <a:pt x="1437" y="4"/>
                  </a:lnTo>
                  <a:lnTo>
                    <a:pt x="1440" y="6"/>
                  </a:lnTo>
                  <a:lnTo>
                    <a:pt x="1441" y="17"/>
                  </a:lnTo>
                  <a:lnTo>
                    <a:pt x="1444" y="20"/>
                  </a:lnTo>
                  <a:lnTo>
                    <a:pt x="1452" y="23"/>
                  </a:lnTo>
                  <a:lnTo>
                    <a:pt x="1462" y="24"/>
                  </a:lnTo>
                  <a:lnTo>
                    <a:pt x="1470" y="26"/>
                  </a:lnTo>
                  <a:lnTo>
                    <a:pt x="1475" y="26"/>
                  </a:lnTo>
                  <a:lnTo>
                    <a:pt x="1482" y="24"/>
                  </a:lnTo>
                  <a:lnTo>
                    <a:pt x="1492" y="20"/>
                  </a:lnTo>
                  <a:lnTo>
                    <a:pt x="1507" y="13"/>
                  </a:lnTo>
                  <a:lnTo>
                    <a:pt x="1512" y="9"/>
                  </a:lnTo>
                  <a:lnTo>
                    <a:pt x="1516" y="6"/>
                  </a:lnTo>
                  <a:lnTo>
                    <a:pt x="1519" y="2"/>
                  </a:lnTo>
                  <a:lnTo>
                    <a:pt x="1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6270625" y="1398588"/>
              <a:ext cx="4763" cy="111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1"/>
                </a:cxn>
                <a:cxn ang="0">
                  <a:pos x="3" y="4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5248275" y="1422400"/>
              <a:ext cx="352425" cy="166688"/>
            </a:xfrm>
            <a:custGeom>
              <a:avLst/>
              <a:gdLst/>
              <a:ahLst/>
              <a:cxnLst>
                <a:cxn ang="0">
                  <a:pos x="211" y="0"/>
                </a:cxn>
                <a:cxn ang="0">
                  <a:pos x="217" y="1"/>
                </a:cxn>
                <a:cxn ang="0">
                  <a:pos x="222" y="5"/>
                </a:cxn>
                <a:cxn ang="0">
                  <a:pos x="222" y="9"/>
                </a:cxn>
                <a:cxn ang="0">
                  <a:pos x="217" y="16"/>
                </a:cxn>
                <a:cxn ang="0">
                  <a:pos x="209" y="24"/>
                </a:cxn>
                <a:cxn ang="0">
                  <a:pos x="201" y="31"/>
                </a:cxn>
                <a:cxn ang="0">
                  <a:pos x="192" y="35"/>
                </a:cxn>
                <a:cxn ang="0">
                  <a:pos x="183" y="35"/>
                </a:cxn>
                <a:cxn ang="0">
                  <a:pos x="174" y="34"/>
                </a:cxn>
                <a:cxn ang="0">
                  <a:pos x="160" y="33"/>
                </a:cxn>
                <a:cxn ang="0">
                  <a:pos x="144" y="33"/>
                </a:cxn>
                <a:cxn ang="0">
                  <a:pos x="130" y="34"/>
                </a:cxn>
                <a:cxn ang="0">
                  <a:pos x="118" y="35"/>
                </a:cxn>
                <a:cxn ang="0">
                  <a:pos x="101" y="41"/>
                </a:cxn>
                <a:cxn ang="0">
                  <a:pos x="86" y="49"/>
                </a:cxn>
                <a:cxn ang="0">
                  <a:pos x="73" y="59"/>
                </a:cxn>
                <a:cxn ang="0">
                  <a:pos x="67" y="63"/>
                </a:cxn>
                <a:cxn ang="0">
                  <a:pos x="64" y="66"/>
                </a:cxn>
                <a:cxn ang="0">
                  <a:pos x="63" y="70"/>
                </a:cxn>
                <a:cxn ang="0">
                  <a:pos x="63" y="76"/>
                </a:cxn>
                <a:cxn ang="0">
                  <a:pos x="64" y="78"/>
                </a:cxn>
                <a:cxn ang="0">
                  <a:pos x="70" y="81"/>
                </a:cxn>
                <a:cxn ang="0">
                  <a:pos x="74" y="89"/>
                </a:cxn>
                <a:cxn ang="0">
                  <a:pos x="74" y="97"/>
                </a:cxn>
                <a:cxn ang="0">
                  <a:pos x="71" y="100"/>
                </a:cxn>
                <a:cxn ang="0">
                  <a:pos x="64" y="105"/>
                </a:cxn>
                <a:cxn ang="0">
                  <a:pos x="55" y="105"/>
                </a:cxn>
                <a:cxn ang="0">
                  <a:pos x="45" y="104"/>
                </a:cxn>
                <a:cxn ang="0">
                  <a:pos x="36" y="100"/>
                </a:cxn>
                <a:cxn ang="0">
                  <a:pos x="23" y="93"/>
                </a:cxn>
                <a:cxn ang="0">
                  <a:pos x="11" y="90"/>
                </a:cxn>
                <a:cxn ang="0">
                  <a:pos x="3" y="87"/>
                </a:cxn>
                <a:cxn ang="0">
                  <a:pos x="0" y="83"/>
                </a:cxn>
                <a:cxn ang="0">
                  <a:pos x="1" y="76"/>
                </a:cxn>
                <a:cxn ang="0">
                  <a:pos x="6" y="70"/>
                </a:cxn>
                <a:cxn ang="0">
                  <a:pos x="11" y="66"/>
                </a:cxn>
                <a:cxn ang="0">
                  <a:pos x="30" y="56"/>
                </a:cxn>
                <a:cxn ang="0">
                  <a:pos x="42" y="49"/>
                </a:cxn>
                <a:cxn ang="0">
                  <a:pos x="55" y="44"/>
                </a:cxn>
                <a:cxn ang="0">
                  <a:pos x="64" y="37"/>
                </a:cxn>
                <a:cxn ang="0">
                  <a:pos x="71" y="29"/>
                </a:cxn>
                <a:cxn ang="0">
                  <a:pos x="78" y="23"/>
                </a:cxn>
                <a:cxn ang="0">
                  <a:pos x="85" y="20"/>
                </a:cxn>
                <a:cxn ang="0">
                  <a:pos x="93" y="19"/>
                </a:cxn>
                <a:cxn ang="0">
                  <a:pos x="107" y="18"/>
                </a:cxn>
                <a:cxn ang="0">
                  <a:pos x="122" y="15"/>
                </a:cxn>
                <a:cxn ang="0">
                  <a:pos x="135" y="12"/>
                </a:cxn>
                <a:cxn ang="0">
                  <a:pos x="146" y="9"/>
                </a:cxn>
                <a:cxn ang="0">
                  <a:pos x="153" y="9"/>
                </a:cxn>
                <a:cxn ang="0">
                  <a:pos x="160" y="11"/>
                </a:cxn>
                <a:cxn ang="0">
                  <a:pos x="170" y="12"/>
                </a:cxn>
                <a:cxn ang="0">
                  <a:pos x="182" y="12"/>
                </a:cxn>
                <a:cxn ang="0">
                  <a:pos x="192" y="9"/>
                </a:cxn>
                <a:cxn ang="0">
                  <a:pos x="198" y="5"/>
                </a:cxn>
                <a:cxn ang="0">
                  <a:pos x="204" y="1"/>
                </a:cxn>
                <a:cxn ang="0">
                  <a:pos x="211" y="0"/>
                </a:cxn>
              </a:cxnLst>
              <a:rect l="0" t="0" r="r" b="b"/>
              <a:pathLst>
                <a:path w="222" h="105">
                  <a:moveTo>
                    <a:pt x="211" y="0"/>
                  </a:moveTo>
                  <a:lnTo>
                    <a:pt x="217" y="1"/>
                  </a:lnTo>
                  <a:lnTo>
                    <a:pt x="222" y="5"/>
                  </a:lnTo>
                  <a:lnTo>
                    <a:pt x="222" y="9"/>
                  </a:lnTo>
                  <a:lnTo>
                    <a:pt x="217" y="16"/>
                  </a:lnTo>
                  <a:lnTo>
                    <a:pt x="209" y="24"/>
                  </a:lnTo>
                  <a:lnTo>
                    <a:pt x="201" y="31"/>
                  </a:lnTo>
                  <a:lnTo>
                    <a:pt x="192" y="35"/>
                  </a:lnTo>
                  <a:lnTo>
                    <a:pt x="183" y="35"/>
                  </a:lnTo>
                  <a:lnTo>
                    <a:pt x="174" y="34"/>
                  </a:lnTo>
                  <a:lnTo>
                    <a:pt x="160" y="33"/>
                  </a:lnTo>
                  <a:lnTo>
                    <a:pt x="144" y="33"/>
                  </a:lnTo>
                  <a:lnTo>
                    <a:pt x="130" y="34"/>
                  </a:lnTo>
                  <a:lnTo>
                    <a:pt x="118" y="35"/>
                  </a:lnTo>
                  <a:lnTo>
                    <a:pt x="101" y="41"/>
                  </a:lnTo>
                  <a:lnTo>
                    <a:pt x="86" y="49"/>
                  </a:lnTo>
                  <a:lnTo>
                    <a:pt x="73" y="59"/>
                  </a:lnTo>
                  <a:lnTo>
                    <a:pt x="67" y="63"/>
                  </a:lnTo>
                  <a:lnTo>
                    <a:pt x="64" y="66"/>
                  </a:lnTo>
                  <a:lnTo>
                    <a:pt x="63" y="70"/>
                  </a:lnTo>
                  <a:lnTo>
                    <a:pt x="63" y="76"/>
                  </a:lnTo>
                  <a:lnTo>
                    <a:pt x="64" y="78"/>
                  </a:lnTo>
                  <a:lnTo>
                    <a:pt x="70" y="81"/>
                  </a:lnTo>
                  <a:lnTo>
                    <a:pt x="74" y="89"/>
                  </a:lnTo>
                  <a:lnTo>
                    <a:pt x="74" y="97"/>
                  </a:lnTo>
                  <a:lnTo>
                    <a:pt x="71" y="100"/>
                  </a:lnTo>
                  <a:lnTo>
                    <a:pt x="64" y="105"/>
                  </a:lnTo>
                  <a:lnTo>
                    <a:pt x="55" y="105"/>
                  </a:lnTo>
                  <a:lnTo>
                    <a:pt x="45" y="104"/>
                  </a:lnTo>
                  <a:lnTo>
                    <a:pt x="36" y="100"/>
                  </a:lnTo>
                  <a:lnTo>
                    <a:pt x="23" y="93"/>
                  </a:lnTo>
                  <a:lnTo>
                    <a:pt x="11" y="90"/>
                  </a:lnTo>
                  <a:lnTo>
                    <a:pt x="3" y="87"/>
                  </a:lnTo>
                  <a:lnTo>
                    <a:pt x="0" y="83"/>
                  </a:lnTo>
                  <a:lnTo>
                    <a:pt x="1" y="76"/>
                  </a:lnTo>
                  <a:lnTo>
                    <a:pt x="6" y="70"/>
                  </a:lnTo>
                  <a:lnTo>
                    <a:pt x="11" y="66"/>
                  </a:lnTo>
                  <a:lnTo>
                    <a:pt x="30" y="56"/>
                  </a:lnTo>
                  <a:lnTo>
                    <a:pt x="42" y="49"/>
                  </a:lnTo>
                  <a:lnTo>
                    <a:pt x="55" y="44"/>
                  </a:lnTo>
                  <a:lnTo>
                    <a:pt x="64" y="37"/>
                  </a:lnTo>
                  <a:lnTo>
                    <a:pt x="71" y="29"/>
                  </a:lnTo>
                  <a:lnTo>
                    <a:pt x="78" y="23"/>
                  </a:lnTo>
                  <a:lnTo>
                    <a:pt x="85" y="20"/>
                  </a:lnTo>
                  <a:lnTo>
                    <a:pt x="93" y="19"/>
                  </a:lnTo>
                  <a:lnTo>
                    <a:pt x="107" y="18"/>
                  </a:lnTo>
                  <a:lnTo>
                    <a:pt x="122" y="15"/>
                  </a:lnTo>
                  <a:lnTo>
                    <a:pt x="135" y="12"/>
                  </a:lnTo>
                  <a:lnTo>
                    <a:pt x="146" y="9"/>
                  </a:lnTo>
                  <a:lnTo>
                    <a:pt x="153" y="9"/>
                  </a:lnTo>
                  <a:lnTo>
                    <a:pt x="160" y="11"/>
                  </a:lnTo>
                  <a:lnTo>
                    <a:pt x="170" y="12"/>
                  </a:lnTo>
                  <a:lnTo>
                    <a:pt x="182" y="12"/>
                  </a:lnTo>
                  <a:lnTo>
                    <a:pt x="192" y="9"/>
                  </a:lnTo>
                  <a:lnTo>
                    <a:pt x="198" y="5"/>
                  </a:lnTo>
                  <a:lnTo>
                    <a:pt x="204" y="1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7021513" y="2189163"/>
              <a:ext cx="134938" cy="7461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37" y="0"/>
                </a:cxn>
                <a:cxn ang="0">
                  <a:pos x="40" y="3"/>
                </a:cxn>
                <a:cxn ang="0">
                  <a:pos x="43" y="5"/>
                </a:cxn>
                <a:cxn ang="0">
                  <a:pos x="47" y="9"/>
                </a:cxn>
                <a:cxn ang="0">
                  <a:pos x="49" y="10"/>
                </a:cxn>
                <a:cxn ang="0">
                  <a:pos x="52" y="13"/>
                </a:cxn>
                <a:cxn ang="0">
                  <a:pos x="66" y="13"/>
                </a:cxn>
                <a:cxn ang="0">
                  <a:pos x="74" y="15"/>
                </a:cxn>
                <a:cxn ang="0">
                  <a:pos x="81" y="20"/>
                </a:cxn>
                <a:cxn ang="0">
                  <a:pos x="85" y="25"/>
                </a:cxn>
                <a:cxn ang="0">
                  <a:pos x="85" y="28"/>
                </a:cxn>
                <a:cxn ang="0">
                  <a:pos x="82" y="33"/>
                </a:cxn>
                <a:cxn ang="0">
                  <a:pos x="79" y="35"/>
                </a:cxn>
                <a:cxn ang="0">
                  <a:pos x="77" y="35"/>
                </a:cxn>
                <a:cxn ang="0">
                  <a:pos x="74" y="36"/>
                </a:cxn>
                <a:cxn ang="0">
                  <a:pos x="66" y="36"/>
                </a:cxn>
                <a:cxn ang="0">
                  <a:pos x="63" y="37"/>
                </a:cxn>
                <a:cxn ang="0">
                  <a:pos x="56" y="39"/>
                </a:cxn>
                <a:cxn ang="0">
                  <a:pos x="47" y="42"/>
                </a:cxn>
                <a:cxn ang="0">
                  <a:pos x="25" y="44"/>
                </a:cxn>
                <a:cxn ang="0">
                  <a:pos x="17" y="47"/>
                </a:cxn>
                <a:cxn ang="0">
                  <a:pos x="8" y="47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4" y="31"/>
                </a:cxn>
                <a:cxn ang="0">
                  <a:pos x="12" y="26"/>
                </a:cxn>
                <a:cxn ang="0">
                  <a:pos x="19" y="22"/>
                </a:cxn>
                <a:cxn ang="0">
                  <a:pos x="22" y="20"/>
                </a:cxn>
                <a:cxn ang="0">
                  <a:pos x="22" y="18"/>
                </a:cxn>
                <a:cxn ang="0">
                  <a:pos x="23" y="15"/>
                </a:cxn>
                <a:cxn ang="0">
                  <a:pos x="23" y="11"/>
                </a:cxn>
                <a:cxn ang="0">
                  <a:pos x="25" y="9"/>
                </a:cxn>
                <a:cxn ang="0">
                  <a:pos x="28" y="5"/>
                </a:cxn>
                <a:cxn ang="0">
                  <a:pos x="30" y="2"/>
                </a:cxn>
                <a:cxn ang="0">
                  <a:pos x="33" y="0"/>
                </a:cxn>
              </a:cxnLst>
              <a:rect l="0" t="0" r="r" b="b"/>
              <a:pathLst>
                <a:path w="85" h="47">
                  <a:moveTo>
                    <a:pt x="33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7" y="9"/>
                  </a:lnTo>
                  <a:lnTo>
                    <a:pt x="49" y="10"/>
                  </a:lnTo>
                  <a:lnTo>
                    <a:pt x="52" y="13"/>
                  </a:lnTo>
                  <a:lnTo>
                    <a:pt x="66" y="13"/>
                  </a:lnTo>
                  <a:lnTo>
                    <a:pt x="74" y="15"/>
                  </a:lnTo>
                  <a:lnTo>
                    <a:pt x="81" y="20"/>
                  </a:lnTo>
                  <a:lnTo>
                    <a:pt x="85" y="25"/>
                  </a:lnTo>
                  <a:lnTo>
                    <a:pt x="85" y="28"/>
                  </a:lnTo>
                  <a:lnTo>
                    <a:pt x="82" y="33"/>
                  </a:lnTo>
                  <a:lnTo>
                    <a:pt x="79" y="35"/>
                  </a:lnTo>
                  <a:lnTo>
                    <a:pt x="77" y="35"/>
                  </a:lnTo>
                  <a:lnTo>
                    <a:pt x="74" y="36"/>
                  </a:lnTo>
                  <a:lnTo>
                    <a:pt x="66" y="36"/>
                  </a:lnTo>
                  <a:lnTo>
                    <a:pt x="63" y="37"/>
                  </a:lnTo>
                  <a:lnTo>
                    <a:pt x="56" y="39"/>
                  </a:lnTo>
                  <a:lnTo>
                    <a:pt x="47" y="42"/>
                  </a:lnTo>
                  <a:lnTo>
                    <a:pt x="25" y="44"/>
                  </a:lnTo>
                  <a:lnTo>
                    <a:pt x="17" y="47"/>
                  </a:lnTo>
                  <a:lnTo>
                    <a:pt x="8" y="47"/>
                  </a:lnTo>
                  <a:lnTo>
                    <a:pt x="2" y="42"/>
                  </a:lnTo>
                  <a:lnTo>
                    <a:pt x="0" y="36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19" y="22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8" y="5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6818313" y="2265363"/>
              <a:ext cx="254000" cy="250825"/>
            </a:xfrm>
            <a:custGeom>
              <a:avLst/>
              <a:gdLst/>
              <a:ahLst/>
              <a:cxnLst>
                <a:cxn ang="0">
                  <a:pos x="146" y="3"/>
                </a:cxn>
                <a:cxn ang="0">
                  <a:pos x="151" y="18"/>
                </a:cxn>
                <a:cxn ang="0">
                  <a:pos x="158" y="35"/>
                </a:cxn>
                <a:cxn ang="0">
                  <a:pos x="160" y="44"/>
                </a:cxn>
                <a:cxn ang="0">
                  <a:pos x="153" y="48"/>
                </a:cxn>
                <a:cxn ang="0">
                  <a:pos x="149" y="54"/>
                </a:cxn>
                <a:cxn ang="0">
                  <a:pos x="147" y="72"/>
                </a:cxn>
                <a:cxn ang="0">
                  <a:pos x="146" y="87"/>
                </a:cxn>
                <a:cxn ang="0">
                  <a:pos x="131" y="98"/>
                </a:cxn>
                <a:cxn ang="0">
                  <a:pos x="108" y="109"/>
                </a:cxn>
                <a:cxn ang="0">
                  <a:pos x="95" y="115"/>
                </a:cxn>
                <a:cxn ang="0">
                  <a:pos x="94" y="120"/>
                </a:cxn>
                <a:cxn ang="0">
                  <a:pos x="91" y="124"/>
                </a:cxn>
                <a:cxn ang="0">
                  <a:pos x="86" y="126"/>
                </a:cxn>
                <a:cxn ang="0">
                  <a:pos x="78" y="126"/>
                </a:cxn>
                <a:cxn ang="0">
                  <a:pos x="72" y="122"/>
                </a:cxn>
                <a:cxn ang="0">
                  <a:pos x="71" y="115"/>
                </a:cxn>
                <a:cxn ang="0">
                  <a:pos x="69" y="117"/>
                </a:cxn>
                <a:cxn ang="0">
                  <a:pos x="65" y="128"/>
                </a:cxn>
                <a:cxn ang="0">
                  <a:pos x="58" y="136"/>
                </a:cxn>
                <a:cxn ang="0">
                  <a:pos x="49" y="137"/>
                </a:cxn>
                <a:cxn ang="0">
                  <a:pos x="38" y="133"/>
                </a:cxn>
                <a:cxn ang="0">
                  <a:pos x="32" y="139"/>
                </a:cxn>
                <a:cxn ang="0">
                  <a:pos x="31" y="148"/>
                </a:cxn>
                <a:cxn ang="0">
                  <a:pos x="26" y="155"/>
                </a:cxn>
                <a:cxn ang="0">
                  <a:pos x="17" y="158"/>
                </a:cxn>
                <a:cxn ang="0">
                  <a:pos x="4" y="143"/>
                </a:cxn>
                <a:cxn ang="0">
                  <a:pos x="0" y="121"/>
                </a:cxn>
                <a:cxn ang="0">
                  <a:pos x="4" y="117"/>
                </a:cxn>
                <a:cxn ang="0">
                  <a:pos x="9" y="115"/>
                </a:cxn>
                <a:cxn ang="0">
                  <a:pos x="15" y="114"/>
                </a:cxn>
                <a:cxn ang="0">
                  <a:pos x="27" y="103"/>
                </a:cxn>
                <a:cxn ang="0">
                  <a:pos x="35" y="94"/>
                </a:cxn>
                <a:cxn ang="0">
                  <a:pos x="46" y="92"/>
                </a:cxn>
                <a:cxn ang="0">
                  <a:pos x="64" y="95"/>
                </a:cxn>
                <a:cxn ang="0">
                  <a:pos x="78" y="94"/>
                </a:cxn>
                <a:cxn ang="0">
                  <a:pos x="94" y="81"/>
                </a:cxn>
                <a:cxn ang="0">
                  <a:pos x="110" y="76"/>
                </a:cxn>
                <a:cxn ang="0">
                  <a:pos x="117" y="66"/>
                </a:cxn>
                <a:cxn ang="0">
                  <a:pos x="127" y="46"/>
                </a:cxn>
                <a:cxn ang="0">
                  <a:pos x="131" y="25"/>
                </a:cxn>
                <a:cxn ang="0">
                  <a:pos x="132" y="9"/>
                </a:cxn>
                <a:cxn ang="0">
                  <a:pos x="142" y="0"/>
                </a:cxn>
              </a:cxnLst>
              <a:rect l="0" t="0" r="r" b="b"/>
              <a:pathLst>
                <a:path w="160" h="158">
                  <a:moveTo>
                    <a:pt x="142" y="0"/>
                  </a:moveTo>
                  <a:lnTo>
                    <a:pt x="146" y="3"/>
                  </a:lnTo>
                  <a:lnTo>
                    <a:pt x="149" y="10"/>
                  </a:lnTo>
                  <a:lnTo>
                    <a:pt x="151" y="18"/>
                  </a:lnTo>
                  <a:lnTo>
                    <a:pt x="156" y="29"/>
                  </a:lnTo>
                  <a:lnTo>
                    <a:pt x="158" y="35"/>
                  </a:lnTo>
                  <a:lnTo>
                    <a:pt x="160" y="39"/>
                  </a:lnTo>
                  <a:lnTo>
                    <a:pt x="160" y="44"/>
                  </a:lnTo>
                  <a:lnTo>
                    <a:pt x="156" y="48"/>
                  </a:lnTo>
                  <a:lnTo>
                    <a:pt x="153" y="48"/>
                  </a:lnTo>
                  <a:lnTo>
                    <a:pt x="151" y="50"/>
                  </a:lnTo>
                  <a:lnTo>
                    <a:pt x="149" y="54"/>
                  </a:lnTo>
                  <a:lnTo>
                    <a:pt x="147" y="62"/>
                  </a:lnTo>
                  <a:lnTo>
                    <a:pt x="147" y="72"/>
                  </a:lnTo>
                  <a:lnTo>
                    <a:pt x="146" y="81"/>
                  </a:lnTo>
                  <a:lnTo>
                    <a:pt x="146" y="87"/>
                  </a:lnTo>
                  <a:lnTo>
                    <a:pt x="140" y="92"/>
                  </a:lnTo>
                  <a:lnTo>
                    <a:pt x="131" y="98"/>
                  </a:lnTo>
                  <a:lnTo>
                    <a:pt x="117" y="106"/>
                  </a:lnTo>
                  <a:lnTo>
                    <a:pt x="108" y="109"/>
                  </a:lnTo>
                  <a:lnTo>
                    <a:pt x="99" y="113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94" y="120"/>
                  </a:lnTo>
                  <a:lnTo>
                    <a:pt x="94" y="122"/>
                  </a:lnTo>
                  <a:lnTo>
                    <a:pt x="91" y="124"/>
                  </a:lnTo>
                  <a:lnTo>
                    <a:pt x="90" y="126"/>
                  </a:lnTo>
                  <a:lnTo>
                    <a:pt x="86" y="126"/>
                  </a:lnTo>
                  <a:lnTo>
                    <a:pt x="82" y="128"/>
                  </a:lnTo>
                  <a:lnTo>
                    <a:pt x="78" y="126"/>
                  </a:lnTo>
                  <a:lnTo>
                    <a:pt x="75" y="124"/>
                  </a:lnTo>
                  <a:lnTo>
                    <a:pt x="72" y="122"/>
                  </a:lnTo>
                  <a:lnTo>
                    <a:pt x="71" y="118"/>
                  </a:lnTo>
                  <a:lnTo>
                    <a:pt x="71" y="115"/>
                  </a:lnTo>
                  <a:lnTo>
                    <a:pt x="69" y="115"/>
                  </a:lnTo>
                  <a:lnTo>
                    <a:pt x="69" y="117"/>
                  </a:lnTo>
                  <a:lnTo>
                    <a:pt x="68" y="124"/>
                  </a:lnTo>
                  <a:lnTo>
                    <a:pt x="65" y="128"/>
                  </a:lnTo>
                  <a:lnTo>
                    <a:pt x="63" y="133"/>
                  </a:lnTo>
                  <a:lnTo>
                    <a:pt x="58" y="136"/>
                  </a:lnTo>
                  <a:lnTo>
                    <a:pt x="54" y="137"/>
                  </a:lnTo>
                  <a:lnTo>
                    <a:pt x="49" y="137"/>
                  </a:lnTo>
                  <a:lnTo>
                    <a:pt x="43" y="135"/>
                  </a:lnTo>
                  <a:lnTo>
                    <a:pt x="38" y="133"/>
                  </a:lnTo>
                  <a:lnTo>
                    <a:pt x="34" y="133"/>
                  </a:lnTo>
                  <a:lnTo>
                    <a:pt x="32" y="139"/>
                  </a:lnTo>
                  <a:lnTo>
                    <a:pt x="32" y="144"/>
                  </a:lnTo>
                  <a:lnTo>
                    <a:pt x="31" y="148"/>
                  </a:lnTo>
                  <a:lnTo>
                    <a:pt x="28" y="152"/>
                  </a:lnTo>
                  <a:lnTo>
                    <a:pt x="26" y="155"/>
                  </a:lnTo>
                  <a:lnTo>
                    <a:pt x="20" y="158"/>
                  </a:lnTo>
                  <a:lnTo>
                    <a:pt x="17" y="158"/>
                  </a:lnTo>
                  <a:lnTo>
                    <a:pt x="11" y="154"/>
                  </a:lnTo>
                  <a:lnTo>
                    <a:pt x="4" y="143"/>
                  </a:lnTo>
                  <a:lnTo>
                    <a:pt x="0" y="129"/>
                  </a:lnTo>
                  <a:lnTo>
                    <a:pt x="0" y="121"/>
                  </a:lnTo>
                  <a:lnTo>
                    <a:pt x="2" y="120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9" y="115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3"/>
                  </a:lnTo>
                  <a:lnTo>
                    <a:pt x="27" y="103"/>
                  </a:lnTo>
                  <a:lnTo>
                    <a:pt x="31" y="98"/>
                  </a:lnTo>
                  <a:lnTo>
                    <a:pt x="35" y="94"/>
                  </a:lnTo>
                  <a:lnTo>
                    <a:pt x="39" y="92"/>
                  </a:lnTo>
                  <a:lnTo>
                    <a:pt x="46" y="92"/>
                  </a:lnTo>
                  <a:lnTo>
                    <a:pt x="56" y="94"/>
                  </a:lnTo>
                  <a:lnTo>
                    <a:pt x="64" y="95"/>
                  </a:lnTo>
                  <a:lnTo>
                    <a:pt x="72" y="95"/>
                  </a:lnTo>
                  <a:lnTo>
                    <a:pt x="78" y="94"/>
                  </a:lnTo>
                  <a:lnTo>
                    <a:pt x="84" y="87"/>
                  </a:lnTo>
                  <a:lnTo>
                    <a:pt x="94" y="81"/>
                  </a:lnTo>
                  <a:lnTo>
                    <a:pt x="105" y="77"/>
                  </a:lnTo>
                  <a:lnTo>
                    <a:pt x="110" y="76"/>
                  </a:lnTo>
                  <a:lnTo>
                    <a:pt x="113" y="73"/>
                  </a:lnTo>
                  <a:lnTo>
                    <a:pt x="117" y="66"/>
                  </a:lnTo>
                  <a:lnTo>
                    <a:pt x="121" y="57"/>
                  </a:lnTo>
                  <a:lnTo>
                    <a:pt x="127" y="46"/>
                  </a:lnTo>
                  <a:lnTo>
                    <a:pt x="130" y="36"/>
                  </a:lnTo>
                  <a:lnTo>
                    <a:pt x="131" y="25"/>
                  </a:lnTo>
                  <a:lnTo>
                    <a:pt x="131" y="15"/>
                  </a:lnTo>
                  <a:lnTo>
                    <a:pt x="132" y="9"/>
                  </a:lnTo>
                  <a:lnTo>
                    <a:pt x="136" y="3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6629400" y="2668588"/>
              <a:ext cx="38100" cy="66675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3" y="1"/>
                </a:cxn>
                <a:cxn ang="0">
                  <a:pos x="24" y="7"/>
                </a:cxn>
                <a:cxn ang="0">
                  <a:pos x="23" y="15"/>
                </a:cxn>
                <a:cxn ang="0">
                  <a:pos x="20" y="25"/>
                </a:cxn>
                <a:cxn ang="0">
                  <a:pos x="16" y="33"/>
                </a:cxn>
                <a:cxn ang="0">
                  <a:pos x="11" y="40"/>
                </a:cxn>
                <a:cxn ang="0">
                  <a:pos x="5" y="42"/>
                </a:cxn>
                <a:cxn ang="0">
                  <a:pos x="1" y="40"/>
                </a:cxn>
                <a:cxn ang="0">
                  <a:pos x="0" y="31"/>
                </a:cxn>
                <a:cxn ang="0">
                  <a:pos x="1" y="22"/>
                </a:cxn>
                <a:cxn ang="0">
                  <a:pos x="5" y="12"/>
                </a:cxn>
                <a:cxn ang="0">
                  <a:pos x="11" y="4"/>
                </a:cxn>
                <a:cxn ang="0">
                  <a:pos x="19" y="0"/>
                </a:cxn>
              </a:cxnLst>
              <a:rect l="0" t="0" r="r" b="b"/>
              <a:pathLst>
                <a:path w="24" h="42">
                  <a:moveTo>
                    <a:pt x="19" y="0"/>
                  </a:moveTo>
                  <a:lnTo>
                    <a:pt x="23" y="1"/>
                  </a:lnTo>
                  <a:lnTo>
                    <a:pt x="24" y="7"/>
                  </a:lnTo>
                  <a:lnTo>
                    <a:pt x="23" y="15"/>
                  </a:lnTo>
                  <a:lnTo>
                    <a:pt x="20" y="25"/>
                  </a:lnTo>
                  <a:lnTo>
                    <a:pt x="16" y="33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1" y="22"/>
                  </a:lnTo>
                  <a:lnTo>
                    <a:pt x="5" y="12"/>
                  </a:lnTo>
                  <a:lnTo>
                    <a:pt x="11" y="4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7707313" y="4097338"/>
              <a:ext cx="95250" cy="15398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3" y="4"/>
                </a:cxn>
                <a:cxn ang="0">
                  <a:pos x="15" y="10"/>
                </a:cxn>
                <a:cxn ang="0">
                  <a:pos x="18" y="17"/>
                </a:cxn>
                <a:cxn ang="0">
                  <a:pos x="22" y="25"/>
                </a:cxn>
                <a:cxn ang="0">
                  <a:pos x="25" y="29"/>
                </a:cxn>
                <a:cxn ang="0">
                  <a:pos x="26" y="32"/>
                </a:cxn>
                <a:cxn ang="0">
                  <a:pos x="28" y="33"/>
                </a:cxn>
                <a:cxn ang="0">
                  <a:pos x="28" y="36"/>
                </a:cxn>
                <a:cxn ang="0">
                  <a:pos x="29" y="36"/>
                </a:cxn>
                <a:cxn ang="0">
                  <a:pos x="30" y="37"/>
                </a:cxn>
                <a:cxn ang="0">
                  <a:pos x="33" y="38"/>
                </a:cxn>
                <a:cxn ang="0">
                  <a:pos x="36" y="41"/>
                </a:cxn>
                <a:cxn ang="0">
                  <a:pos x="40" y="44"/>
                </a:cxn>
                <a:cxn ang="0">
                  <a:pos x="47" y="44"/>
                </a:cxn>
                <a:cxn ang="0">
                  <a:pos x="49" y="43"/>
                </a:cxn>
                <a:cxn ang="0">
                  <a:pos x="51" y="41"/>
                </a:cxn>
                <a:cxn ang="0">
                  <a:pos x="54" y="41"/>
                </a:cxn>
                <a:cxn ang="0">
                  <a:pos x="58" y="45"/>
                </a:cxn>
                <a:cxn ang="0">
                  <a:pos x="59" y="49"/>
                </a:cxn>
                <a:cxn ang="0">
                  <a:pos x="60" y="52"/>
                </a:cxn>
                <a:cxn ang="0">
                  <a:pos x="59" y="55"/>
                </a:cxn>
                <a:cxn ang="0">
                  <a:pos x="56" y="58"/>
                </a:cxn>
                <a:cxn ang="0">
                  <a:pos x="48" y="67"/>
                </a:cxn>
                <a:cxn ang="0">
                  <a:pos x="41" y="80"/>
                </a:cxn>
                <a:cxn ang="0">
                  <a:pos x="40" y="84"/>
                </a:cxn>
                <a:cxn ang="0">
                  <a:pos x="37" y="88"/>
                </a:cxn>
                <a:cxn ang="0">
                  <a:pos x="36" y="90"/>
                </a:cxn>
                <a:cxn ang="0">
                  <a:pos x="33" y="95"/>
                </a:cxn>
                <a:cxn ang="0">
                  <a:pos x="28" y="97"/>
                </a:cxn>
                <a:cxn ang="0">
                  <a:pos x="23" y="97"/>
                </a:cxn>
                <a:cxn ang="0">
                  <a:pos x="21" y="96"/>
                </a:cxn>
                <a:cxn ang="0">
                  <a:pos x="19" y="95"/>
                </a:cxn>
                <a:cxn ang="0">
                  <a:pos x="19" y="92"/>
                </a:cxn>
                <a:cxn ang="0">
                  <a:pos x="21" y="89"/>
                </a:cxn>
                <a:cxn ang="0">
                  <a:pos x="21" y="86"/>
                </a:cxn>
                <a:cxn ang="0">
                  <a:pos x="22" y="84"/>
                </a:cxn>
                <a:cxn ang="0">
                  <a:pos x="23" y="80"/>
                </a:cxn>
                <a:cxn ang="0">
                  <a:pos x="25" y="77"/>
                </a:cxn>
                <a:cxn ang="0">
                  <a:pos x="25" y="74"/>
                </a:cxn>
                <a:cxn ang="0">
                  <a:pos x="21" y="73"/>
                </a:cxn>
                <a:cxn ang="0">
                  <a:pos x="8" y="73"/>
                </a:cxn>
                <a:cxn ang="0">
                  <a:pos x="3" y="70"/>
                </a:cxn>
                <a:cxn ang="0">
                  <a:pos x="0" y="67"/>
                </a:cxn>
                <a:cxn ang="0">
                  <a:pos x="0" y="64"/>
                </a:cxn>
                <a:cxn ang="0">
                  <a:pos x="2" y="62"/>
                </a:cxn>
                <a:cxn ang="0">
                  <a:pos x="4" y="60"/>
                </a:cxn>
                <a:cxn ang="0">
                  <a:pos x="7" y="58"/>
                </a:cxn>
                <a:cxn ang="0">
                  <a:pos x="10" y="56"/>
                </a:cxn>
                <a:cxn ang="0">
                  <a:pos x="14" y="52"/>
                </a:cxn>
                <a:cxn ang="0">
                  <a:pos x="14" y="44"/>
                </a:cxn>
                <a:cxn ang="0">
                  <a:pos x="11" y="32"/>
                </a:cxn>
                <a:cxn ang="0">
                  <a:pos x="8" y="23"/>
                </a:cxn>
                <a:cxn ang="0">
                  <a:pos x="4" y="18"/>
                </a:cxn>
                <a:cxn ang="0">
                  <a:pos x="2" y="11"/>
                </a:cxn>
                <a:cxn ang="0">
                  <a:pos x="2" y="6"/>
                </a:cxn>
                <a:cxn ang="0">
                  <a:pos x="3" y="1"/>
                </a:cxn>
                <a:cxn ang="0">
                  <a:pos x="8" y="0"/>
                </a:cxn>
              </a:cxnLst>
              <a:rect l="0" t="0" r="r" b="b"/>
              <a:pathLst>
                <a:path w="60" h="97">
                  <a:moveTo>
                    <a:pt x="8" y="0"/>
                  </a:moveTo>
                  <a:lnTo>
                    <a:pt x="13" y="4"/>
                  </a:lnTo>
                  <a:lnTo>
                    <a:pt x="15" y="10"/>
                  </a:lnTo>
                  <a:lnTo>
                    <a:pt x="18" y="17"/>
                  </a:lnTo>
                  <a:lnTo>
                    <a:pt x="22" y="25"/>
                  </a:lnTo>
                  <a:lnTo>
                    <a:pt x="25" y="29"/>
                  </a:lnTo>
                  <a:lnTo>
                    <a:pt x="26" y="32"/>
                  </a:lnTo>
                  <a:lnTo>
                    <a:pt x="28" y="33"/>
                  </a:lnTo>
                  <a:lnTo>
                    <a:pt x="28" y="36"/>
                  </a:lnTo>
                  <a:lnTo>
                    <a:pt x="29" y="36"/>
                  </a:lnTo>
                  <a:lnTo>
                    <a:pt x="30" y="37"/>
                  </a:lnTo>
                  <a:lnTo>
                    <a:pt x="33" y="38"/>
                  </a:lnTo>
                  <a:lnTo>
                    <a:pt x="36" y="41"/>
                  </a:lnTo>
                  <a:lnTo>
                    <a:pt x="40" y="44"/>
                  </a:lnTo>
                  <a:lnTo>
                    <a:pt x="47" y="44"/>
                  </a:lnTo>
                  <a:lnTo>
                    <a:pt x="49" y="43"/>
                  </a:lnTo>
                  <a:lnTo>
                    <a:pt x="51" y="41"/>
                  </a:lnTo>
                  <a:lnTo>
                    <a:pt x="54" y="41"/>
                  </a:lnTo>
                  <a:lnTo>
                    <a:pt x="58" y="45"/>
                  </a:lnTo>
                  <a:lnTo>
                    <a:pt x="59" y="49"/>
                  </a:lnTo>
                  <a:lnTo>
                    <a:pt x="60" y="52"/>
                  </a:lnTo>
                  <a:lnTo>
                    <a:pt x="59" y="55"/>
                  </a:lnTo>
                  <a:lnTo>
                    <a:pt x="56" y="58"/>
                  </a:lnTo>
                  <a:lnTo>
                    <a:pt x="48" y="67"/>
                  </a:lnTo>
                  <a:lnTo>
                    <a:pt x="41" y="80"/>
                  </a:lnTo>
                  <a:lnTo>
                    <a:pt x="40" y="84"/>
                  </a:lnTo>
                  <a:lnTo>
                    <a:pt x="37" y="88"/>
                  </a:lnTo>
                  <a:lnTo>
                    <a:pt x="36" y="90"/>
                  </a:lnTo>
                  <a:lnTo>
                    <a:pt x="33" y="95"/>
                  </a:lnTo>
                  <a:lnTo>
                    <a:pt x="28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19" y="95"/>
                  </a:lnTo>
                  <a:lnTo>
                    <a:pt x="19" y="92"/>
                  </a:lnTo>
                  <a:lnTo>
                    <a:pt x="21" y="89"/>
                  </a:lnTo>
                  <a:lnTo>
                    <a:pt x="21" y="86"/>
                  </a:lnTo>
                  <a:lnTo>
                    <a:pt x="22" y="84"/>
                  </a:lnTo>
                  <a:lnTo>
                    <a:pt x="23" y="80"/>
                  </a:lnTo>
                  <a:lnTo>
                    <a:pt x="25" y="77"/>
                  </a:lnTo>
                  <a:lnTo>
                    <a:pt x="25" y="74"/>
                  </a:lnTo>
                  <a:lnTo>
                    <a:pt x="21" y="73"/>
                  </a:lnTo>
                  <a:lnTo>
                    <a:pt x="8" y="73"/>
                  </a:lnTo>
                  <a:lnTo>
                    <a:pt x="3" y="70"/>
                  </a:lnTo>
                  <a:lnTo>
                    <a:pt x="0" y="67"/>
                  </a:lnTo>
                  <a:lnTo>
                    <a:pt x="0" y="64"/>
                  </a:lnTo>
                  <a:lnTo>
                    <a:pt x="2" y="62"/>
                  </a:lnTo>
                  <a:lnTo>
                    <a:pt x="4" y="60"/>
                  </a:lnTo>
                  <a:lnTo>
                    <a:pt x="7" y="58"/>
                  </a:lnTo>
                  <a:lnTo>
                    <a:pt x="10" y="56"/>
                  </a:lnTo>
                  <a:lnTo>
                    <a:pt x="14" y="52"/>
                  </a:lnTo>
                  <a:lnTo>
                    <a:pt x="14" y="44"/>
                  </a:lnTo>
                  <a:lnTo>
                    <a:pt x="11" y="32"/>
                  </a:lnTo>
                  <a:lnTo>
                    <a:pt x="8" y="23"/>
                  </a:lnTo>
                  <a:lnTo>
                    <a:pt x="4" y="18"/>
                  </a:lnTo>
                  <a:lnTo>
                    <a:pt x="2" y="11"/>
                  </a:lnTo>
                  <a:lnTo>
                    <a:pt x="2" y="6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7569200" y="4230688"/>
              <a:ext cx="155575" cy="149225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85" y="0"/>
                </a:cxn>
                <a:cxn ang="0">
                  <a:pos x="87" y="1"/>
                </a:cxn>
                <a:cxn ang="0">
                  <a:pos x="89" y="4"/>
                </a:cxn>
                <a:cxn ang="0">
                  <a:pos x="94" y="9"/>
                </a:cxn>
                <a:cxn ang="0">
                  <a:pos x="97" y="11"/>
                </a:cxn>
                <a:cxn ang="0">
                  <a:pos x="98" y="13"/>
                </a:cxn>
                <a:cxn ang="0">
                  <a:pos x="98" y="16"/>
                </a:cxn>
                <a:cxn ang="0">
                  <a:pos x="97" y="24"/>
                </a:cxn>
                <a:cxn ang="0">
                  <a:pos x="93" y="35"/>
                </a:cxn>
                <a:cxn ang="0">
                  <a:pos x="85" y="45"/>
                </a:cxn>
                <a:cxn ang="0">
                  <a:pos x="71" y="57"/>
                </a:cxn>
                <a:cxn ang="0">
                  <a:pos x="60" y="68"/>
                </a:cxn>
                <a:cxn ang="0">
                  <a:pos x="48" y="82"/>
                </a:cxn>
                <a:cxn ang="0">
                  <a:pos x="42" y="89"/>
                </a:cxn>
                <a:cxn ang="0">
                  <a:pos x="38" y="93"/>
                </a:cxn>
                <a:cxn ang="0">
                  <a:pos x="35" y="94"/>
                </a:cxn>
                <a:cxn ang="0">
                  <a:pos x="31" y="94"/>
                </a:cxn>
                <a:cxn ang="0">
                  <a:pos x="23" y="93"/>
                </a:cxn>
                <a:cxn ang="0">
                  <a:pos x="12" y="91"/>
                </a:cxn>
                <a:cxn ang="0">
                  <a:pos x="4" y="87"/>
                </a:cxn>
                <a:cxn ang="0">
                  <a:pos x="0" y="80"/>
                </a:cxn>
                <a:cxn ang="0">
                  <a:pos x="1" y="74"/>
                </a:cxn>
                <a:cxn ang="0">
                  <a:pos x="8" y="64"/>
                </a:cxn>
                <a:cxn ang="0">
                  <a:pos x="19" y="54"/>
                </a:cxn>
                <a:cxn ang="0">
                  <a:pos x="46" y="35"/>
                </a:cxn>
                <a:cxn ang="0">
                  <a:pos x="54" y="28"/>
                </a:cxn>
                <a:cxn ang="0">
                  <a:pos x="60" y="24"/>
                </a:cxn>
                <a:cxn ang="0">
                  <a:pos x="61" y="20"/>
                </a:cxn>
                <a:cxn ang="0">
                  <a:pos x="63" y="17"/>
                </a:cxn>
                <a:cxn ang="0">
                  <a:pos x="65" y="13"/>
                </a:cxn>
                <a:cxn ang="0">
                  <a:pos x="68" y="11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8" y="4"/>
                </a:cxn>
                <a:cxn ang="0">
                  <a:pos x="80" y="2"/>
                </a:cxn>
                <a:cxn ang="0">
                  <a:pos x="82" y="0"/>
                </a:cxn>
              </a:cxnLst>
              <a:rect l="0" t="0" r="r" b="b"/>
              <a:pathLst>
                <a:path w="98" h="94">
                  <a:moveTo>
                    <a:pt x="82" y="0"/>
                  </a:moveTo>
                  <a:lnTo>
                    <a:pt x="85" y="0"/>
                  </a:lnTo>
                  <a:lnTo>
                    <a:pt x="87" y="1"/>
                  </a:lnTo>
                  <a:lnTo>
                    <a:pt x="89" y="4"/>
                  </a:lnTo>
                  <a:lnTo>
                    <a:pt x="94" y="9"/>
                  </a:lnTo>
                  <a:lnTo>
                    <a:pt x="97" y="11"/>
                  </a:lnTo>
                  <a:lnTo>
                    <a:pt x="98" y="13"/>
                  </a:lnTo>
                  <a:lnTo>
                    <a:pt x="98" y="16"/>
                  </a:lnTo>
                  <a:lnTo>
                    <a:pt x="97" y="24"/>
                  </a:lnTo>
                  <a:lnTo>
                    <a:pt x="93" y="35"/>
                  </a:lnTo>
                  <a:lnTo>
                    <a:pt x="85" y="45"/>
                  </a:lnTo>
                  <a:lnTo>
                    <a:pt x="71" y="57"/>
                  </a:lnTo>
                  <a:lnTo>
                    <a:pt x="60" y="68"/>
                  </a:lnTo>
                  <a:lnTo>
                    <a:pt x="48" y="82"/>
                  </a:lnTo>
                  <a:lnTo>
                    <a:pt x="42" y="89"/>
                  </a:lnTo>
                  <a:lnTo>
                    <a:pt x="38" y="93"/>
                  </a:lnTo>
                  <a:lnTo>
                    <a:pt x="35" y="94"/>
                  </a:lnTo>
                  <a:lnTo>
                    <a:pt x="31" y="94"/>
                  </a:lnTo>
                  <a:lnTo>
                    <a:pt x="23" y="93"/>
                  </a:lnTo>
                  <a:lnTo>
                    <a:pt x="12" y="91"/>
                  </a:lnTo>
                  <a:lnTo>
                    <a:pt x="4" y="87"/>
                  </a:lnTo>
                  <a:lnTo>
                    <a:pt x="0" y="80"/>
                  </a:lnTo>
                  <a:lnTo>
                    <a:pt x="1" y="74"/>
                  </a:lnTo>
                  <a:lnTo>
                    <a:pt x="8" y="64"/>
                  </a:lnTo>
                  <a:lnTo>
                    <a:pt x="19" y="54"/>
                  </a:lnTo>
                  <a:lnTo>
                    <a:pt x="46" y="35"/>
                  </a:lnTo>
                  <a:lnTo>
                    <a:pt x="54" y="28"/>
                  </a:lnTo>
                  <a:lnTo>
                    <a:pt x="60" y="24"/>
                  </a:lnTo>
                  <a:lnTo>
                    <a:pt x="61" y="20"/>
                  </a:lnTo>
                  <a:lnTo>
                    <a:pt x="63" y="17"/>
                  </a:lnTo>
                  <a:lnTo>
                    <a:pt x="65" y="13"/>
                  </a:lnTo>
                  <a:lnTo>
                    <a:pt x="68" y="11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8" y="4"/>
                  </a:lnTo>
                  <a:lnTo>
                    <a:pt x="80" y="2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7123113" y="4233863"/>
              <a:ext cx="79375" cy="73025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0" y="2"/>
                </a:cxn>
                <a:cxn ang="0">
                  <a:pos x="50" y="9"/>
                </a:cxn>
                <a:cxn ang="0">
                  <a:pos x="47" y="18"/>
                </a:cxn>
                <a:cxn ang="0">
                  <a:pos x="43" y="29"/>
                </a:cxn>
                <a:cxn ang="0">
                  <a:pos x="37" y="37"/>
                </a:cxn>
                <a:cxn ang="0">
                  <a:pos x="32" y="43"/>
                </a:cxn>
                <a:cxn ang="0">
                  <a:pos x="29" y="43"/>
                </a:cxn>
                <a:cxn ang="0">
                  <a:pos x="25" y="44"/>
                </a:cxn>
                <a:cxn ang="0">
                  <a:pos x="22" y="44"/>
                </a:cxn>
                <a:cxn ang="0">
                  <a:pos x="20" y="46"/>
                </a:cxn>
                <a:cxn ang="0">
                  <a:pos x="17" y="44"/>
                </a:cxn>
                <a:cxn ang="0">
                  <a:pos x="14" y="44"/>
                </a:cxn>
                <a:cxn ang="0">
                  <a:pos x="13" y="41"/>
                </a:cxn>
                <a:cxn ang="0">
                  <a:pos x="13" y="29"/>
                </a:cxn>
                <a:cxn ang="0">
                  <a:pos x="5" y="21"/>
                </a:cxn>
                <a:cxn ang="0">
                  <a:pos x="2" y="17"/>
                </a:cxn>
                <a:cxn ang="0">
                  <a:pos x="0" y="13"/>
                </a:cxn>
                <a:cxn ang="0">
                  <a:pos x="3" y="7"/>
                </a:cxn>
                <a:cxn ang="0">
                  <a:pos x="5" y="7"/>
                </a:cxn>
                <a:cxn ang="0">
                  <a:pos x="6" y="9"/>
                </a:cxn>
                <a:cxn ang="0">
                  <a:pos x="11" y="11"/>
                </a:cxn>
                <a:cxn ang="0">
                  <a:pos x="15" y="13"/>
                </a:cxn>
                <a:cxn ang="0">
                  <a:pos x="18" y="13"/>
                </a:cxn>
                <a:cxn ang="0">
                  <a:pos x="21" y="14"/>
                </a:cxn>
                <a:cxn ang="0">
                  <a:pos x="25" y="13"/>
                </a:cxn>
                <a:cxn ang="0">
                  <a:pos x="31" y="10"/>
                </a:cxn>
                <a:cxn ang="0">
                  <a:pos x="37" y="6"/>
                </a:cxn>
                <a:cxn ang="0">
                  <a:pos x="43" y="2"/>
                </a:cxn>
                <a:cxn ang="0">
                  <a:pos x="47" y="0"/>
                </a:cxn>
              </a:cxnLst>
              <a:rect l="0" t="0" r="r" b="b"/>
              <a:pathLst>
                <a:path w="50" h="46">
                  <a:moveTo>
                    <a:pt x="47" y="0"/>
                  </a:moveTo>
                  <a:lnTo>
                    <a:pt x="50" y="2"/>
                  </a:lnTo>
                  <a:lnTo>
                    <a:pt x="50" y="9"/>
                  </a:lnTo>
                  <a:lnTo>
                    <a:pt x="47" y="18"/>
                  </a:lnTo>
                  <a:lnTo>
                    <a:pt x="43" y="29"/>
                  </a:lnTo>
                  <a:lnTo>
                    <a:pt x="37" y="37"/>
                  </a:lnTo>
                  <a:lnTo>
                    <a:pt x="32" y="43"/>
                  </a:lnTo>
                  <a:lnTo>
                    <a:pt x="29" y="43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17" y="44"/>
                  </a:lnTo>
                  <a:lnTo>
                    <a:pt x="14" y="44"/>
                  </a:lnTo>
                  <a:lnTo>
                    <a:pt x="13" y="41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3" y="7"/>
                  </a:lnTo>
                  <a:lnTo>
                    <a:pt x="5" y="7"/>
                  </a:lnTo>
                  <a:lnTo>
                    <a:pt x="6" y="9"/>
                  </a:lnTo>
                  <a:lnTo>
                    <a:pt x="11" y="11"/>
                  </a:lnTo>
                  <a:lnTo>
                    <a:pt x="15" y="13"/>
                  </a:lnTo>
                  <a:lnTo>
                    <a:pt x="18" y="13"/>
                  </a:lnTo>
                  <a:lnTo>
                    <a:pt x="21" y="14"/>
                  </a:lnTo>
                  <a:lnTo>
                    <a:pt x="25" y="13"/>
                  </a:lnTo>
                  <a:lnTo>
                    <a:pt x="31" y="10"/>
                  </a:lnTo>
                  <a:lnTo>
                    <a:pt x="37" y="6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6470650" y="3516313"/>
              <a:ext cx="857250" cy="690563"/>
            </a:xfrm>
            <a:custGeom>
              <a:avLst/>
              <a:gdLst/>
              <a:ahLst/>
              <a:cxnLst>
                <a:cxn ang="0">
                  <a:pos x="390" y="21"/>
                </a:cxn>
                <a:cxn ang="0">
                  <a:pos x="421" y="69"/>
                </a:cxn>
                <a:cxn ang="0">
                  <a:pos x="435" y="117"/>
                </a:cxn>
                <a:cxn ang="0">
                  <a:pos x="461" y="140"/>
                </a:cxn>
                <a:cxn ang="0">
                  <a:pos x="489" y="154"/>
                </a:cxn>
                <a:cxn ang="0">
                  <a:pos x="504" y="208"/>
                </a:cxn>
                <a:cxn ang="0">
                  <a:pos x="539" y="289"/>
                </a:cxn>
                <a:cxn ang="0">
                  <a:pos x="515" y="339"/>
                </a:cxn>
                <a:cxn ang="0">
                  <a:pos x="483" y="392"/>
                </a:cxn>
                <a:cxn ang="0">
                  <a:pos x="469" y="413"/>
                </a:cxn>
                <a:cxn ang="0">
                  <a:pos x="436" y="429"/>
                </a:cxn>
                <a:cxn ang="0">
                  <a:pos x="416" y="422"/>
                </a:cxn>
                <a:cxn ang="0">
                  <a:pos x="396" y="432"/>
                </a:cxn>
                <a:cxn ang="0">
                  <a:pos x="387" y="428"/>
                </a:cxn>
                <a:cxn ang="0">
                  <a:pos x="358" y="413"/>
                </a:cxn>
                <a:cxn ang="0">
                  <a:pos x="353" y="383"/>
                </a:cxn>
                <a:cxn ang="0">
                  <a:pos x="340" y="372"/>
                </a:cxn>
                <a:cxn ang="0">
                  <a:pos x="334" y="358"/>
                </a:cxn>
                <a:cxn ang="0">
                  <a:pos x="325" y="363"/>
                </a:cxn>
                <a:cxn ang="0">
                  <a:pos x="318" y="340"/>
                </a:cxn>
                <a:cxn ang="0">
                  <a:pos x="302" y="361"/>
                </a:cxn>
                <a:cxn ang="0">
                  <a:pos x="284" y="366"/>
                </a:cxn>
                <a:cxn ang="0">
                  <a:pos x="287" y="341"/>
                </a:cxn>
                <a:cxn ang="0">
                  <a:pos x="253" y="322"/>
                </a:cxn>
                <a:cxn ang="0">
                  <a:pos x="238" y="310"/>
                </a:cxn>
                <a:cxn ang="0">
                  <a:pos x="194" y="325"/>
                </a:cxn>
                <a:cxn ang="0">
                  <a:pos x="176" y="322"/>
                </a:cxn>
                <a:cxn ang="0">
                  <a:pos x="154" y="347"/>
                </a:cxn>
                <a:cxn ang="0">
                  <a:pos x="148" y="369"/>
                </a:cxn>
                <a:cxn ang="0">
                  <a:pos x="98" y="363"/>
                </a:cxn>
                <a:cxn ang="0">
                  <a:pos x="63" y="378"/>
                </a:cxn>
                <a:cxn ang="0">
                  <a:pos x="37" y="363"/>
                </a:cxn>
                <a:cxn ang="0">
                  <a:pos x="53" y="326"/>
                </a:cxn>
                <a:cxn ang="0">
                  <a:pos x="37" y="296"/>
                </a:cxn>
                <a:cxn ang="0">
                  <a:pos x="20" y="258"/>
                </a:cxn>
                <a:cxn ang="0">
                  <a:pos x="23" y="232"/>
                </a:cxn>
                <a:cxn ang="0">
                  <a:pos x="0" y="204"/>
                </a:cxn>
                <a:cxn ang="0">
                  <a:pos x="26" y="169"/>
                </a:cxn>
                <a:cxn ang="0">
                  <a:pos x="61" y="144"/>
                </a:cxn>
                <a:cxn ang="0">
                  <a:pos x="111" y="136"/>
                </a:cxn>
                <a:cxn ang="0">
                  <a:pos x="116" y="113"/>
                </a:cxn>
                <a:cxn ang="0">
                  <a:pos x="130" y="78"/>
                </a:cxn>
                <a:cxn ang="0">
                  <a:pos x="157" y="82"/>
                </a:cxn>
                <a:cxn ang="0">
                  <a:pos x="172" y="52"/>
                </a:cxn>
                <a:cxn ang="0">
                  <a:pos x="194" y="52"/>
                </a:cxn>
                <a:cxn ang="0">
                  <a:pos x="217" y="56"/>
                </a:cxn>
                <a:cxn ang="0">
                  <a:pos x="221" y="47"/>
                </a:cxn>
                <a:cxn ang="0">
                  <a:pos x="231" y="33"/>
                </a:cxn>
                <a:cxn ang="0">
                  <a:pos x="236" y="17"/>
                </a:cxn>
                <a:cxn ang="0">
                  <a:pos x="253" y="37"/>
                </a:cxn>
                <a:cxn ang="0">
                  <a:pos x="261" y="13"/>
                </a:cxn>
                <a:cxn ang="0">
                  <a:pos x="273" y="25"/>
                </a:cxn>
                <a:cxn ang="0">
                  <a:pos x="308" y="22"/>
                </a:cxn>
                <a:cxn ang="0">
                  <a:pos x="303" y="62"/>
                </a:cxn>
                <a:cxn ang="0">
                  <a:pos x="338" y="91"/>
                </a:cxn>
                <a:cxn ang="0">
                  <a:pos x="368" y="100"/>
                </a:cxn>
                <a:cxn ang="0">
                  <a:pos x="373" y="41"/>
                </a:cxn>
                <a:cxn ang="0">
                  <a:pos x="381" y="0"/>
                </a:cxn>
              </a:cxnLst>
              <a:rect l="0" t="0" r="r" b="b"/>
              <a:pathLst>
                <a:path w="540" h="435">
                  <a:moveTo>
                    <a:pt x="381" y="0"/>
                  </a:moveTo>
                  <a:lnTo>
                    <a:pt x="383" y="2"/>
                  </a:lnTo>
                  <a:lnTo>
                    <a:pt x="385" y="10"/>
                  </a:lnTo>
                  <a:lnTo>
                    <a:pt x="390" y="21"/>
                  </a:lnTo>
                  <a:lnTo>
                    <a:pt x="395" y="33"/>
                  </a:lnTo>
                  <a:lnTo>
                    <a:pt x="401" y="43"/>
                  </a:lnTo>
                  <a:lnTo>
                    <a:pt x="411" y="56"/>
                  </a:lnTo>
                  <a:lnTo>
                    <a:pt x="421" y="69"/>
                  </a:lnTo>
                  <a:lnTo>
                    <a:pt x="428" y="82"/>
                  </a:lnTo>
                  <a:lnTo>
                    <a:pt x="431" y="92"/>
                  </a:lnTo>
                  <a:lnTo>
                    <a:pt x="433" y="104"/>
                  </a:lnTo>
                  <a:lnTo>
                    <a:pt x="435" y="117"/>
                  </a:lnTo>
                  <a:lnTo>
                    <a:pt x="439" y="126"/>
                  </a:lnTo>
                  <a:lnTo>
                    <a:pt x="444" y="133"/>
                  </a:lnTo>
                  <a:lnTo>
                    <a:pt x="451" y="137"/>
                  </a:lnTo>
                  <a:lnTo>
                    <a:pt x="461" y="140"/>
                  </a:lnTo>
                  <a:lnTo>
                    <a:pt x="472" y="143"/>
                  </a:lnTo>
                  <a:lnTo>
                    <a:pt x="480" y="145"/>
                  </a:lnTo>
                  <a:lnTo>
                    <a:pt x="487" y="148"/>
                  </a:lnTo>
                  <a:lnTo>
                    <a:pt x="489" y="154"/>
                  </a:lnTo>
                  <a:lnTo>
                    <a:pt x="489" y="163"/>
                  </a:lnTo>
                  <a:lnTo>
                    <a:pt x="492" y="177"/>
                  </a:lnTo>
                  <a:lnTo>
                    <a:pt x="498" y="192"/>
                  </a:lnTo>
                  <a:lnTo>
                    <a:pt x="504" y="208"/>
                  </a:lnTo>
                  <a:lnTo>
                    <a:pt x="511" y="222"/>
                  </a:lnTo>
                  <a:lnTo>
                    <a:pt x="519" y="237"/>
                  </a:lnTo>
                  <a:lnTo>
                    <a:pt x="533" y="273"/>
                  </a:lnTo>
                  <a:lnTo>
                    <a:pt x="539" y="289"/>
                  </a:lnTo>
                  <a:lnTo>
                    <a:pt x="540" y="302"/>
                  </a:lnTo>
                  <a:lnTo>
                    <a:pt x="536" y="314"/>
                  </a:lnTo>
                  <a:lnTo>
                    <a:pt x="526" y="326"/>
                  </a:lnTo>
                  <a:lnTo>
                    <a:pt x="515" y="339"/>
                  </a:lnTo>
                  <a:lnTo>
                    <a:pt x="503" y="351"/>
                  </a:lnTo>
                  <a:lnTo>
                    <a:pt x="495" y="361"/>
                  </a:lnTo>
                  <a:lnTo>
                    <a:pt x="487" y="377"/>
                  </a:lnTo>
                  <a:lnTo>
                    <a:pt x="483" y="392"/>
                  </a:lnTo>
                  <a:lnTo>
                    <a:pt x="478" y="403"/>
                  </a:lnTo>
                  <a:lnTo>
                    <a:pt x="477" y="406"/>
                  </a:lnTo>
                  <a:lnTo>
                    <a:pt x="472" y="411"/>
                  </a:lnTo>
                  <a:lnTo>
                    <a:pt x="469" y="413"/>
                  </a:lnTo>
                  <a:lnTo>
                    <a:pt x="465" y="414"/>
                  </a:lnTo>
                  <a:lnTo>
                    <a:pt x="459" y="415"/>
                  </a:lnTo>
                  <a:lnTo>
                    <a:pt x="443" y="424"/>
                  </a:lnTo>
                  <a:lnTo>
                    <a:pt x="436" y="429"/>
                  </a:lnTo>
                  <a:lnTo>
                    <a:pt x="431" y="432"/>
                  </a:lnTo>
                  <a:lnTo>
                    <a:pt x="428" y="430"/>
                  </a:lnTo>
                  <a:lnTo>
                    <a:pt x="422" y="426"/>
                  </a:lnTo>
                  <a:lnTo>
                    <a:pt x="416" y="422"/>
                  </a:lnTo>
                  <a:lnTo>
                    <a:pt x="409" y="421"/>
                  </a:lnTo>
                  <a:lnTo>
                    <a:pt x="403" y="422"/>
                  </a:lnTo>
                  <a:lnTo>
                    <a:pt x="399" y="430"/>
                  </a:lnTo>
                  <a:lnTo>
                    <a:pt x="396" y="432"/>
                  </a:lnTo>
                  <a:lnTo>
                    <a:pt x="395" y="435"/>
                  </a:lnTo>
                  <a:lnTo>
                    <a:pt x="391" y="435"/>
                  </a:lnTo>
                  <a:lnTo>
                    <a:pt x="390" y="432"/>
                  </a:lnTo>
                  <a:lnTo>
                    <a:pt x="387" y="428"/>
                  </a:lnTo>
                  <a:lnTo>
                    <a:pt x="380" y="420"/>
                  </a:lnTo>
                  <a:lnTo>
                    <a:pt x="370" y="415"/>
                  </a:lnTo>
                  <a:lnTo>
                    <a:pt x="364" y="414"/>
                  </a:lnTo>
                  <a:lnTo>
                    <a:pt x="358" y="413"/>
                  </a:lnTo>
                  <a:lnTo>
                    <a:pt x="357" y="409"/>
                  </a:lnTo>
                  <a:lnTo>
                    <a:pt x="355" y="400"/>
                  </a:lnTo>
                  <a:lnTo>
                    <a:pt x="355" y="385"/>
                  </a:lnTo>
                  <a:lnTo>
                    <a:pt x="353" y="383"/>
                  </a:lnTo>
                  <a:lnTo>
                    <a:pt x="351" y="380"/>
                  </a:lnTo>
                  <a:lnTo>
                    <a:pt x="349" y="377"/>
                  </a:lnTo>
                  <a:lnTo>
                    <a:pt x="343" y="374"/>
                  </a:lnTo>
                  <a:lnTo>
                    <a:pt x="340" y="372"/>
                  </a:lnTo>
                  <a:lnTo>
                    <a:pt x="336" y="363"/>
                  </a:lnTo>
                  <a:lnTo>
                    <a:pt x="336" y="356"/>
                  </a:lnTo>
                  <a:lnTo>
                    <a:pt x="335" y="356"/>
                  </a:lnTo>
                  <a:lnTo>
                    <a:pt x="334" y="358"/>
                  </a:lnTo>
                  <a:lnTo>
                    <a:pt x="334" y="361"/>
                  </a:lnTo>
                  <a:lnTo>
                    <a:pt x="328" y="366"/>
                  </a:lnTo>
                  <a:lnTo>
                    <a:pt x="327" y="366"/>
                  </a:lnTo>
                  <a:lnTo>
                    <a:pt x="325" y="363"/>
                  </a:lnTo>
                  <a:lnTo>
                    <a:pt x="324" y="356"/>
                  </a:lnTo>
                  <a:lnTo>
                    <a:pt x="324" y="340"/>
                  </a:lnTo>
                  <a:lnTo>
                    <a:pt x="323" y="339"/>
                  </a:lnTo>
                  <a:lnTo>
                    <a:pt x="318" y="340"/>
                  </a:lnTo>
                  <a:lnTo>
                    <a:pt x="312" y="346"/>
                  </a:lnTo>
                  <a:lnTo>
                    <a:pt x="306" y="351"/>
                  </a:lnTo>
                  <a:lnTo>
                    <a:pt x="303" y="355"/>
                  </a:lnTo>
                  <a:lnTo>
                    <a:pt x="302" y="361"/>
                  </a:lnTo>
                  <a:lnTo>
                    <a:pt x="298" y="365"/>
                  </a:lnTo>
                  <a:lnTo>
                    <a:pt x="295" y="365"/>
                  </a:lnTo>
                  <a:lnTo>
                    <a:pt x="291" y="366"/>
                  </a:lnTo>
                  <a:lnTo>
                    <a:pt x="284" y="366"/>
                  </a:lnTo>
                  <a:lnTo>
                    <a:pt x="282" y="363"/>
                  </a:lnTo>
                  <a:lnTo>
                    <a:pt x="283" y="356"/>
                  </a:lnTo>
                  <a:lnTo>
                    <a:pt x="286" y="350"/>
                  </a:lnTo>
                  <a:lnTo>
                    <a:pt x="287" y="341"/>
                  </a:lnTo>
                  <a:lnTo>
                    <a:pt x="283" y="335"/>
                  </a:lnTo>
                  <a:lnTo>
                    <a:pt x="275" y="329"/>
                  </a:lnTo>
                  <a:lnTo>
                    <a:pt x="264" y="326"/>
                  </a:lnTo>
                  <a:lnTo>
                    <a:pt x="253" y="322"/>
                  </a:lnTo>
                  <a:lnTo>
                    <a:pt x="247" y="317"/>
                  </a:lnTo>
                  <a:lnTo>
                    <a:pt x="247" y="313"/>
                  </a:lnTo>
                  <a:lnTo>
                    <a:pt x="245" y="311"/>
                  </a:lnTo>
                  <a:lnTo>
                    <a:pt x="238" y="310"/>
                  </a:lnTo>
                  <a:lnTo>
                    <a:pt x="228" y="311"/>
                  </a:lnTo>
                  <a:lnTo>
                    <a:pt x="212" y="317"/>
                  </a:lnTo>
                  <a:lnTo>
                    <a:pt x="201" y="321"/>
                  </a:lnTo>
                  <a:lnTo>
                    <a:pt x="194" y="325"/>
                  </a:lnTo>
                  <a:lnTo>
                    <a:pt x="193" y="326"/>
                  </a:lnTo>
                  <a:lnTo>
                    <a:pt x="190" y="325"/>
                  </a:lnTo>
                  <a:lnTo>
                    <a:pt x="184" y="324"/>
                  </a:lnTo>
                  <a:lnTo>
                    <a:pt x="176" y="322"/>
                  </a:lnTo>
                  <a:lnTo>
                    <a:pt x="168" y="322"/>
                  </a:lnTo>
                  <a:lnTo>
                    <a:pt x="161" y="326"/>
                  </a:lnTo>
                  <a:lnTo>
                    <a:pt x="157" y="335"/>
                  </a:lnTo>
                  <a:lnTo>
                    <a:pt x="154" y="347"/>
                  </a:lnTo>
                  <a:lnTo>
                    <a:pt x="152" y="358"/>
                  </a:lnTo>
                  <a:lnTo>
                    <a:pt x="150" y="366"/>
                  </a:lnTo>
                  <a:lnTo>
                    <a:pt x="150" y="370"/>
                  </a:lnTo>
                  <a:lnTo>
                    <a:pt x="148" y="369"/>
                  </a:lnTo>
                  <a:lnTo>
                    <a:pt x="141" y="367"/>
                  </a:lnTo>
                  <a:lnTo>
                    <a:pt x="112" y="359"/>
                  </a:lnTo>
                  <a:lnTo>
                    <a:pt x="107" y="359"/>
                  </a:lnTo>
                  <a:lnTo>
                    <a:pt x="98" y="363"/>
                  </a:lnTo>
                  <a:lnTo>
                    <a:pt x="90" y="369"/>
                  </a:lnTo>
                  <a:lnTo>
                    <a:pt x="79" y="374"/>
                  </a:lnTo>
                  <a:lnTo>
                    <a:pt x="71" y="377"/>
                  </a:lnTo>
                  <a:lnTo>
                    <a:pt x="63" y="378"/>
                  </a:lnTo>
                  <a:lnTo>
                    <a:pt x="55" y="378"/>
                  </a:lnTo>
                  <a:lnTo>
                    <a:pt x="48" y="376"/>
                  </a:lnTo>
                  <a:lnTo>
                    <a:pt x="42" y="370"/>
                  </a:lnTo>
                  <a:lnTo>
                    <a:pt x="37" y="363"/>
                  </a:lnTo>
                  <a:lnTo>
                    <a:pt x="34" y="356"/>
                  </a:lnTo>
                  <a:lnTo>
                    <a:pt x="34" y="350"/>
                  </a:lnTo>
                  <a:lnTo>
                    <a:pt x="50" y="333"/>
                  </a:lnTo>
                  <a:lnTo>
                    <a:pt x="53" y="326"/>
                  </a:lnTo>
                  <a:lnTo>
                    <a:pt x="52" y="319"/>
                  </a:lnTo>
                  <a:lnTo>
                    <a:pt x="45" y="310"/>
                  </a:lnTo>
                  <a:lnTo>
                    <a:pt x="40" y="303"/>
                  </a:lnTo>
                  <a:lnTo>
                    <a:pt x="37" y="296"/>
                  </a:lnTo>
                  <a:lnTo>
                    <a:pt x="37" y="287"/>
                  </a:lnTo>
                  <a:lnTo>
                    <a:pt x="34" y="280"/>
                  </a:lnTo>
                  <a:lnTo>
                    <a:pt x="27" y="270"/>
                  </a:lnTo>
                  <a:lnTo>
                    <a:pt x="20" y="258"/>
                  </a:lnTo>
                  <a:lnTo>
                    <a:pt x="18" y="247"/>
                  </a:lnTo>
                  <a:lnTo>
                    <a:pt x="19" y="239"/>
                  </a:lnTo>
                  <a:lnTo>
                    <a:pt x="23" y="235"/>
                  </a:lnTo>
                  <a:lnTo>
                    <a:pt x="23" y="232"/>
                  </a:lnTo>
                  <a:lnTo>
                    <a:pt x="19" y="226"/>
                  </a:lnTo>
                  <a:lnTo>
                    <a:pt x="5" y="215"/>
                  </a:lnTo>
                  <a:lnTo>
                    <a:pt x="1" y="210"/>
                  </a:lnTo>
                  <a:lnTo>
                    <a:pt x="0" y="204"/>
                  </a:lnTo>
                  <a:lnTo>
                    <a:pt x="3" y="196"/>
                  </a:lnTo>
                  <a:lnTo>
                    <a:pt x="14" y="180"/>
                  </a:lnTo>
                  <a:lnTo>
                    <a:pt x="19" y="174"/>
                  </a:lnTo>
                  <a:lnTo>
                    <a:pt x="26" y="169"/>
                  </a:lnTo>
                  <a:lnTo>
                    <a:pt x="35" y="161"/>
                  </a:lnTo>
                  <a:lnTo>
                    <a:pt x="46" y="152"/>
                  </a:lnTo>
                  <a:lnTo>
                    <a:pt x="56" y="147"/>
                  </a:lnTo>
                  <a:lnTo>
                    <a:pt x="61" y="144"/>
                  </a:lnTo>
                  <a:lnTo>
                    <a:pt x="79" y="144"/>
                  </a:lnTo>
                  <a:lnTo>
                    <a:pt x="89" y="141"/>
                  </a:lnTo>
                  <a:lnTo>
                    <a:pt x="94" y="139"/>
                  </a:lnTo>
                  <a:lnTo>
                    <a:pt x="111" y="136"/>
                  </a:lnTo>
                  <a:lnTo>
                    <a:pt x="116" y="135"/>
                  </a:lnTo>
                  <a:lnTo>
                    <a:pt x="119" y="132"/>
                  </a:lnTo>
                  <a:lnTo>
                    <a:pt x="119" y="125"/>
                  </a:lnTo>
                  <a:lnTo>
                    <a:pt x="116" y="113"/>
                  </a:lnTo>
                  <a:lnTo>
                    <a:pt x="116" y="87"/>
                  </a:lnTo>
                  <a:lnTo>
                    <a:pt x="117" y="80"/>
                  </a:lnTo>
                  <a:lnTo>
                    <a:pt x="122" y="78"/>
                  </a:lnTo>
                  <a:lnTo>
                    <a:pt x="130" y="78"/>
                  </a:lnTo>
                  <a:lnTo>
                    <a:pt x="138" y="81"/>
                  </a:lnTo>
                  <a:lnTo>
                    <a:pt x="146" y="82"/>
                  </a:lnTo>
                  <a:lnTo>
                    <a:pt x="153" y="84"/>
                  </a:lnTo>
                  <a:lnTo>
                    <a:pt x="157" y="82"/>
                  </a:lnTo>
                  <a:lnTo>
                    <a:pt x="160" y="76"/>
                  </a:lnTo>
                  <a:lnTo>
                    <a:pt x="164" y="66"/>
                  </a:lnTo>
                  <a:lnTo>
                    <a:pt x="168" y="58"/>
                  </a:lnTo>
                  <a:lnTo>
                    <a:pt x="172" y="52"/>
                  </a:lnTo>
                  <a:lnTo>
                    <a:pt x="178" y="48"/>
                  </a:lnTo>
                  <a:lnTo>
                    <a:pt x="182" y="45"/>
                  </a:lnTo>
                  <a:lnTo>
                    <a:pt x="187" y="45"/>
                  </a:lnTo>
                  <a:lnTo>
                    <a:pt x="194" y="52"/>
                  </a:lnTo>
                  <a:lnTo>
                    <a:pt x="201" y="61"/>
                  </a:lnTo>
                  <a:lnTo>
                    <a:pt x="208" y="65"/>
                  </a:lnTo>
                  <a:lnTo>
                    <a:pt x="213" y="63"/>
                  </a:lnTo>
                  <a:lnTo>
                    <a:pt x="217" y="56"/>
                  </a:lnTo>
                  <a:lnTo>
                    <a:pt x="219" y="52"/>
                  </a:lnTo>
                  <a:lnTo>
                    <a:pt x="220" y="50"/>
                  </a:lnTo>
                  <a:lnTo>
                    <a:pt x="220" y="48"/>
                  </a:lnTo>
                  <a:lnTo>
                    <a:pt x="221" y="47"/>
                  </a:lnTo>
                  <a:lnTo>
                    <a:pt x="221" y="44"/>
                  </a:lnTo>
                  <a:lnTo>
                    <a:pt x="225" y="40"/>
                  </a:lnTo>
                  <a:lnTo>
                    <a:pt x="228" y="36"/>
                  </a:lnTo>
                  <a:lnTo>
                    <a:pt x="231" y="33"/>
                  </a:lnTo>
                  <a:lnTo>
                    <a:pt x="232" y="29"/>
                  </a:lnTo>
                  <a:lnTo>
                    <a:pt x="232" y="14"/>
                  </a:lnTo>
                  <a:lnTo>
                    <a:pt x="234" y="14"/>
                  </a:lnTo>
                  <a:lnTo>
                    <a:pt x="236" y="17"/>
                  </a:lnTo>
                  <a:lnTo>
                    <a:pt x="245" y="28"/>
                  </a:lnTo>
                  <a:lnTo>
                    <a:pt x="249" y="32"/>
                  </a:lnTo>
                  <a:lnTo>
                    <a:pt x="250" y="34"/>
                  </a:lnTo>
                  <a:lnTo>
                    <a:pt x="253" y="37"/>
                  </a:lnTo>
                  <a:lnTo>
                    <a:pt x="253" y="21"/>
                  </a:lnTo>
                  <a:lnTo>
                    <a:pt x="256" y="15"/>
                  </a:lnTo>
                  <a:lnTo>
                    <a:pt x="258" y="13"/>
                  </a:lnTo>
                  <a:lnTo>
                    <a:pt x="261" y="13"/>
                  </a:lnTo>
                  <a:lnTo>
                    <a:pt x="267" y="18"/>
                  </a:lnTo>
                  <a:lnTo>
                    <a:pt x="269" y="19"/>
                  </a:lnTo>
                  <a:lnTo>
                    <a:pt x="272" y="22"/>
                  </a:lnTo>
                  <a:lnTo>
                    <a:pt x="273" y="25"/>
                  </a:lnTo>
                  <a:lnTo>
                    <a:pt x="275" y="25"/>
                  </a:lnTo>
                  <a:lnTo>
                    <a:pt x="279" y="24"/>
                  </a:lnTo>
                  <a:lnTo>
                    <a:pt x="288" y="22"/>
                  </a:lnTo>
                  <a:lnTo>
                    <a:pt x="308" y="22"/>
                  </a:lnTo>
                  <a:lnTo>
                    <a:pt x="313" y="26"/>
                  </a:lnTo>
                  <a:lnTo>
                    <a:pt x="313" y="33"/>
                  </a:lnTo>
                  <a:lnTo>
                    <a:pt x="305" y="52"/>
                  </a:lnTo>
                  <a:lnTo>
                    <a:pt x="303" y="62"/>
                  </a:lnTo>
                  <a:lnTo>
                    <a:pt x="305" y="69"/>
                  </a:lnTo>
                  <a:lnTo>
                    <a:pt x="314" y="76"/>
                  </a:lnTo>
                  <a:lnTo>
                    <a:pt x="327" y="84"/>
                  </a:lnTo>
                  <a:lnTo>
                    <a:pt x="338" y="91"/>
                  </a:lnTo>
                  <a:lnTo>
                    <a:pt x="351" y="102"/>
                  </a:lnTo>
                  <a:lnTo>
                    <a:pt x="358" y="106"/>
                  </a:lnTo>
                  <a:lnTo>
                    <a:pt x="364" y="106"/>
                  </a:lnTo>
                  <a:lnTo>
                    <a:pt x="368" y="100"/>
                  </a:lnTo>
                  <a:lnTo>
                    <a:pt x="372" y="88"/>
                  </a:lnTo>
                  <a:lnTo>
                    <a:pt x="376" y="74"/>
                  </a:lnTo>
                  <a:lnTo>
                    <a:pt x="379" y="61"/>
                  </a:lnTo>
                  <a:lnTo>
                    <a:pt x="373" y="41"/>
                  </a:lnTo>
                  <a:lnTo>
                    <a:pt x="373" y="28"/>
                  </a:lnTo>
                  <a:lnTo>
                    <a:pt x="376" y="15"/>
                  </a:lnTo>
                  <a:lnTo>
                    <a:pt x="379" y="4"/>
                  </a:lnTo>
                  <a:lnTo>
                    <a:pt x="3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7793038" y="3649663"/>
              <a:ext cx="49213" cy="42863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0"/>
                </a:cxn>
                <a:cxn ang="0">
                  <a:pos x="31" y="4"/>
                </a:cxn>
                <a:cxn ang="0">
                  <a:pos x="28" y="9"/>
                </a:cxn>
                <a:cxn ang="0">
                  <a:pos x="23" y="18"/>
                </a:cxn>
                <a:cxn ang="0">
                  <a:pos x="15" y="23"/>
                </a:cxn>
                <a:cxn ang="0">
                  <a:pos x="8" y="27"/>
                </a:cxn>
                <a:cxn ang="0">
                  <a:pos x="0" y="26"/>
                </a:cxn>
                <a:cxn ang="0">
                  <a:pos x="1" y="23"/>
                </a:cxn>
                <a:cxn ang="0">
                  <a:pos x="5" y="18"/>
                </a:cxn>
                <a:cxn ang="0">
                  <a:pos x="11" y="11"/>
                </a:cxn>
                <a:cxn ang="0">
                  <a:pos x="16" y="5"/>
                </a:cxn>
                <a:cxn ang="0">
                  <a:pos x="23" y="0"/>
                </a:cxn>
              </a:cxnLst>
              <a:rect l="0" t="0" r="r" b="b"/>
              <a:pathLst>
                <a:path w="31" h="27">
                  <a:moveTo>
                    <a:pt x="23" y="0"/>
                  </a:moveTo>
                  <a:lnTo>
                    <a:pt x="28" y="0"/>
                  </a:lnTo>
                  <a:lnTo>
                    <a:pt x="31" y="4"/>
                  </a:lnTo>
                  <a:lnTo>
                    <a:pt x="28" y="9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8" y="27"/>
                  </a:lnTo>
                  <a:lnTo>
                    <a:pt x="0" y="26"/>
                  </a:lnTo>
                  <a:lnTo>
                    <a:pt x="1" y="23"/>
                  </a:lnTo>
                  <a:lnTo>
                    <a:pt x="5" y="18"/>
                  </a:lnTo>
                  <a:lnTo>
                    <a:pt x="11" y="11"/>
                  </a:lnTo>
                  <a:lnTo>
                    <a:pt x="16" y="5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7524750" y="3757613"/>
              <a:ext cx="50800" cy="460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10" y="2"/>
                </a:cxn>
                <a:cxn ang="0">
                  <a:pos x="21" y="6"/>
                </a:cxn>
                <a:cxn ang="0">
                  <a:pos x="28" y="11"/>
                </a:cxn>
                <a:cxn ang="0">
                  <a:pos x="30" y="17"/>
                </a:cxn>
                <a:cxn ang="0">
                  <a:pos x="32" y="22"/>
                </a:cxn>
                <a:cxn ang="0">
                  <a:pos x="28" y="28"/>
                </a:cxn>
                <a:cxn ang="0">
                  <a:pos x="22" y="29"/>
                </a:cxn>
                <a:cxn ang="0">
                  <a:pos x="15" y="25"/>
                </a:cxn>
                <a:cxn ang="0">
                  <a:pos x="10" y="17"/>
                </a:cxn>
                <a:cxn ang="0">
                  <a:pos x="9" y="14"/>
                </a:cxn>
                <a:cxn ang="0">
                  <a:pos x="6" y="11"/>
                </a:cxn>
                <a:cxn ang="0">
                  <a:pos x="4" y="9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32" h="29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21" y="6"/>
                  </a:lnTo>
                  <a:lnTo>
                    <a:pt x="28" y="11"/>
                  </a:lnTo>
                  <a:lnTo>
                    <a:pt x="30" y="17"/>
                  </a:lnTo>
                  <a:lnTo>
                    <a:pt x="32" y="22"/>
                  </a:lnTo>
                  <a:lnTo>
                    <a:pt x="28" y="28"/>
                  </a:lnTo>
                  <a:lnTo>
                    <a:pt x="22" y="29"/>
                  </a:lnTo>
                  <a:lnTo>
                    <a:pt x="15" y="25"/>
                  </a:lnTo>
                  <a:lnTo>
                    <a:pt x="10" y="17"/>
                  </a:lnTo>
                  <a:lnTo>
                    <a:pt x="9" y="14"/>
                  </a:lnTo>
                  <a:lnTo>
                    <a:pt x="6" y="11"/>
                  </a:lnTo>
                  <a:lnTo>
                    <a:pt x="4" y="9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6129338" y="3133725"/>
              <a:ext cx="228600" cy="28098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1" y="0"/>
                </a:cxn>
                <a:cxn ang="0">
                  <a:pos x="21" y="4"/>
                </a:cxn>
                <a:cxn ang="0">
                  <a:pos x="30" y="11"/>
                </a:cxn>
                <a:cxn ang="0">
                  <a:pos x="41" y="21"/>
                </a:cxn>
                <a:cxn ang="0">
                  <a:pos x="54" y="32"/>
                </a:cxn>
                <a:cxn ang="0">
                  <a:pos x="67" y="47"/>
                </a:cxn>
                <a:cxn ang="0">
                  <a:pos x="80" y="60"/>
                </a:cxn>
                <a:cxn ang="0">
                  <a:pos x="93" y="71"/>
                </a:cxn>
                <a:cxn ang="0">
                  <a:pos x="105" y="82"/>
                </a:cxn>
                <a:cxn ang="0">
                  <a:pos x="115" y="92"/>
                </a:cxn>
                <a:cxn ang="0">
                  <a:pos x="123" y="101"/>
                </a:cxn>
                <a:cxn ang="0">
                  <a:pos x="129" y="108"/>
                </a:cxn>
                <a:cxn ang="0">
                  <a:pos x="136" y="111"/>
                </a:cxn>
                <a:cxn ang="0">
                  <a:pos x="138" y="111"/>
                </a:cxn>
                <a:cxn ang="0">
                  <a:pos x="141" y="112"/>
                </a:cxn>
                <a:cxn ang="0">
                  <a:pos x="144" y="118"/>
                </a:cxn>
                <a:cxn ang="0">
                  <a:pos x="144" y="122"/>
                </a:cxn>
                <a:cxn ang="0">
                  <a:pos x="142" y="125"/>
                </a:cxn>
                <a:cxn ang="0">
                  <a:pos x="141" y="129"/>
                </a:cxn>
                <a:cxn ang="0">
                  <a:pos x="137" y="138"/>
                </a:cxn>
                <a:cxn ang="0">
                  <a:pos x="134" y="152"/>
                </a:cxn>
                <a:cxn ang="0">
                  <a:pos x="133" y="167"/>
                </a:cxn>
                <a:cxn ang="0">
                  <a:pos x="133" y="171"/>
                </a:cxn>
                <a:cxn ang="0">
                  <a:pos x="130" y="177"/>
                </a:cxn>
                <a:cxn ang="0">
                  <a:pos x="127" y="177"/>
                </a:cxn>
                <a:cxn ang="0">
                  <a:pos x="125" y="175"/>
                </a:cxn>
                <a:cxn ang="0">
                  <a:pos x="121" y="171"/>
                </a:cxn>
                <a:cxn ang="0">
                  <a:pos x="119" y="167"/>
                </a:cxn>
                <a:cxn ang="0">
                  <a:pos x="114" y="162"/>
                </a:cxn>
                <a:cxn ang="0">
                  <a:pos x="103" y="156"/>
                </a:cxn>
                <a:cxn ang="0">
                  <a:pos x="90" y="152"/>
                </a:cxn>
                <a:cxn ang="0">
                  <a:pos x="80" y="148"/>
                </a:cxn>
                <a:cxn ang="0">
                  <a:pos x="73" y="144"/>
                </a:cxn>
                <a:cxn ang="0">
                  <a:pos x="69" y="137"/>
                </a:cxn>
                <a:cxn ang="0">
                  <a:pos x="64" y="123"/>
                </a:cxn>
                <a:cxn ang="0">
                  <a:pos x="62" y="107"/>
                </a:cxn>
                <a:cxn ang="0">
                  <a:pos x="59" y="92"/>
                </a:cxn>
                <a:cxn ang="0">
                  <a:pos x="58" y="81"/>
                </a:cxn>
                <a:cxn ang="0">
                  <a:pos x="55" y="73"/>
                </a:cxn>
                <a:cxn ang="0">
                  <a:pos x="49" y="63"/>
                </a:cxn>
                <a:cxn ang="0">
                  <a:pos x="43" y="54"/>
                </a:cxn>
                <a:cxn ang="0">
                  <a:pos x="36" y="45"/>
                </a:cxn>
                <a:cxn ang="0">
                  <a:pos x="29" y="38"/>
                </a:cxn>
                <a:cxn ang="0">
                  <a:pos x="26" y="34"/>
                </a:cxn>
                <a:cxn ang="0">
                  <a:pos x="18" y="26"/>
                </a:cxn>
                <a:cxn ang="0">
                  <a:pos x="11" y="21"/>
                </a:cxn>
                <a:cxn ang="0">
                  <a:pos x="0" y="7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44" h="177">
                  <a:moveTo>
                    <a:pt x="3" y="0"/>
                  </a:moveTo>
                  <a:lnTo>
                    <a:pt x="11" y="0"/>
                  </a:lnTo>
                  <a:lnTo>
                    <a:pt x="21" y="4"/>
                  </a:lnTo>
                  <a:lnTo>
                    <a:pt x="30" y="11"/>
                  </a:lnTo>
                  <a:lnTo>
                    <a:pt x="41" y="21"/>
                  </a:lnTo>
                  <a:lnTo>
                    <a:pt x="54" y="32"/>
                  </a:lnTo>
                  <a:lnTo>
                    <a:pt x="67" y="47"/>
                  </a:lnTo>
                  <a:lnTo>
                    <a:pt x="80" y="60"/>
                  </a:lnTo>
                  <a:lnTo>
                    <a:pt x="93" y="71"/>
                  </a:lnTo>
                  <a:lnTo>
                    <a:pt x="105" y="82"/>
                  </a:lnTo>
                  <a:lnTo>
                    <a:pt x="115" y="92"/>
                  </a:lnTo>
                  <a:lnTo>
                    <a:pt x="123" y="101"/>
                  </a:lnTo>
                  <a:lnTo>
                    <a:pt x="129" y="108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1" y="112"/>
                  </a:lnTo>
                  <a:lnTo>
                    <a:pt x="144" y="118"/>
                  </a:lnTo>
                  <a:lnTo>
                    <a:pt x="144" y="122"/>
                  </a:lnTo>
                  <a:lnTo>
                    <a:pt x="142" y="125"/>
                  </a:lnTo>
                  <a:lnTo>
                    <a:pt x="141" y="129"/>
                  </a:lnTo>
                  <a:lnTo>
                    <a:pt x="137" y="138"/>
                  </a:lnTo>
                  <a:lnTo>
                    <a:pt x="134" y="152"/>
                  </a:lnTo>
                  <a:lnTo>
                    <a:pt x="133" y="167"/>
                  </a:lnTo>
                  <a:lnTo>
                    <a:pt x="133" y="171"/>
                  </a:lnTo>
                  <a:lnTo>
                    <a:pt x="130" y="177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1" y="171"/>
                  </a:lnTo>
                  <a:lnTo>
                    <a:pt x="119" y="167"/>
                  </a:lnTo>
                  <a:lnTo>
                    <a:pt x="114" y="162"/>
                  </a:lnTo>
                  <a:lnTo>
                    <a:pt x="103" y="156"/>
                  </a:lnTo>
                  <a:lnTo>
                    <a:pt x="90" y="152"/>
                  </a:lnTo>
                  <a:lnTo>
                    <a:pt x="80" y="148"/>
                  </a:lnTo>
                  <a:lnTo>
                    <a:pt x="73" y="144"/>
                  </a:lnTo>
                  <a:lnTo>
                    <a:pt x="69" y="137"/>
                  </a:lnTo>
                  <a:lnTo>
                    <a:pt x="64" y="123"/>
                  </a:lnTo>
                  <a:lnTo>
                    <a:pt x="62" y="107"/>
                  </a:lnTo>
                  <a:lnTo>
                    <a:pt x="59" y="92"/>
                  </a:lnTo>
                  <a:lnTo>
                    <a:pt x="58" y="81"/>
                  </a:lnTo>
                  <a:lnTo>
                    <a:pt x="55" y="73"/>
                  </a:lnTo>
                  <a:lnTo>
                    <a:pt x="49" y="63"/>
                  </a:lnTo>
                  <a:lnTo>
                    <a:pt x="43" y="54"/>
                  </a:lnTo>
                  <a:lnTo>
                    <a:pt x="36" y="45"/>
                  </a:lnTo>
                  <a:lnTo>
                    <a:pt x="29" y="38"/>
                  </a:lnTo>
                  <a:lnTo>
                    <a:pt x="26" y="34"/>
                  </a:lnTo>
                  <a:lnTo>
                    <a:pt x="18" y="26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6189663" y="3025775"/>
              <a:ext cx="133350" cy="21907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9" y="2"/>
                </a:cxn>
                <a:cxn ang="0">
                  <a:pos x="14" y="6"/>
                </a:cxn>
                <a:cxn ang="0">
                  <a:pos x="28" y="23"/>
                </a:cxn>
                <a:cxn ang="0">
                  <a:pos x="32" y="30"/>
                </a:cxn>
                <a:cxn ang="0">
                  <a:pos x="37" y="38"/>
                </a:cxn>
                <a:cxn ang="0">
                  <a:pos x="46" y="46"/>
                </a:cxn>
                <a:cxn ang="0">
                  <a:pos x="54" y="58"/>
                </a:cxn>
                <a:cxn ang="0">
                  <a:pos x="61" y="74"/>
                </a:cxn>
                <a:cxn ang="0">
                  <a:pos x="66" y="87"/>
                </a:cxn>
                <a:cxn ang="0">
                  <a:pos x="72" y="106"/>
                </a:cxn>
                <a:cxn ang="0">
                  <a:pos x="83" y="126"/>
                </a:cxn>
                <a:cxn ang="0">
                  <a:pos x="84" y="128"/>
                </a:cxn>
                <a:cxn ang="0">
                  <a:pos x="80" y="137"/>
                </a:cxn>
                <a:cxn ang="0">
                  <a:pos x="76" y="138"/>
                </a:cxn>
                <a:cxn ang="0">
                  <a:pos x="70" y="135"/>
                </a:cxn>
                <a:cxn ang="0">
                  <a:pos x="63" y="130"/>
                </a:cxn>
                <a:cxn ang="0">
                  <a:pos x="55" y="122"/>
                </a:cxn>
                <a:cxn ang="0">
                  <a:pos x="47" y="115"/>
                </a:cxn>
                <a:cxn ang="0">
                  <a:pos x="42" y="108"/>
                </a:cxn>
                <a:cxn ang="0">
                  <a:pos x="37" y="98"/>
                </a:cxn>
                <a:cxn ang="0">
                  <a:pos x="32" y="85"/>
                </a:cxn>
                <a:cxn ang="0">
                  <a:pos x="26" y="69"/>
                </a:cxn>
                <a:cxn ang="0">
                  <a:pos x="21" y="53"/>
                </a:cxn>
                <a:cxn ang="0">
                  <a:pos x="17" y="42"/>
                </a:cxn>
                <a:cxn ang="0">
                  <a:pos x="14" y="35"/>
                </a:cxn>
                <a:cxn ang="0">
                  <a:pos x="6" y="30"/>
                </a:cxn>
                <a:cxn ang="0">
                  <a:pos x="3" y="27"/>
                </a:cxn>
                <a:cxn ang="0">
                  <a:pos x="0" y="20"/>
                </a:cxn>
                <a:cxn ang="0">
                  <a:pos x="0" y="12"/>
                </a:cxn>
                <a:cxn ang="0">
                  <a:pos x="3" y="4"/>
                </a:cxn>
                <a:cxn ang="0">
                  <a:pos x="7" y="0"/>
                </a:cxn>
              </a:cxnLst>
              <a:rect l="0" t="0" r="r" b="b"/>
              <a:pathLst>
                <a:path w="84" h="138">
                  <a:moveTo>
                    <a:pt x="7" y="0"/>
                  </a:moveTo>
                  <a:lnTo>
                    <a:pt x="9" y="2"/>
                  </a:lnTo>
                  <a:lnTo>
                    <a:pt x="14" y="6"/>
                  </a:lnTo>
                  <a:lnTo>
                    <a:pt x="28" y="23"/>
                  </a:lnTo>
                  <a:lnTo>
                    <a:pt x="32" y="30"/>
                  </a:lnTo>
                  <a:lnTo>
                    <a:pt x="37" y="38"/>
                  </a:lnTo>
                  <a:lnTo>
                    <a:pt x="46" y="46"/>
                  </a:lnTo>
                  <a:lnTo>
                    <a:pt x="54" y="58"/>
                  </a:lnTo>
                  <a:lnTo>
                    <a:pt x="61" y="74"/>
                  </a:lnTo>
                  <a:lnTo>
                    <a:pt x="66" y="87"/>
                  </a:lnTo>
                  <a:lnTo>
                    <a:pt x="72" y="106"/>
                  </a:lnTo>
                  <a:lnTo>
                    <a:pt x="83" y="126"/>
                  </a:lnTo>
                  <a:lnTo>
                    <a:pt x="84" y="128"/>
                  </a:lnTo>
                  <a:lnTo>
                    <a:pt x="80" y="137"/>
                  </a:lnTo>
                  <a:lnTo>
                    <a:pt x="76" y="138"/>
                  </a:lnTo>
                  <a:lnTo>
                    <a:pt x="70" y="135"/>
                  </a:lnTo>
                  <a:lnTo>
                    <a:pt x="63" y="130"/>
                  </a:lnTo>
                  <a:lnTo>
                    <a:pt x="55" y="122"/>
                  </a:lnTo>
                  <a:lnTo>
                    <a:pt x="47" y="115"/>
                  </a:lnTo>
                  <a:lnTo>
                    <a:pt x="42" y="108"/>
                  </a:lnTo>
                  <a:lnTo>
                    <a:pt x="37" y="98"/>
                  </a:lnTo>
                  <a:lnTo>
                    <a:pt x="32" y="85"/>
                  </a:lnTo>
                  <a:lnTo>
                    <a:pt x="26" y="69"/>
                  </a:lnTo>
                  <a:lnTo>
                    <a:pt x="21" y="53"/>
                  </a:lnTo>
                  <a:lnTo>
                    <a:pt x="17" y="42"/>
                  </a:lnTo>
                  <a:lnTo>
                    <a:pt x="14" y="35"/>
                  </a:lnTo>
                  <a:lnTo>
                    <a:pt x="6" y="30"/>
                  </a:lnTo>
                  <a:lnTo>
                    <a:pt x="3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6340475" y="3402013"/>
              <a:ext cx="182563" cy="6826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0"/>
                </a:cxn>
                <a:cxn ang="0">
                  <a:pos x="15" y="4"/>
                </a:cxn>
                <a:cxn ang="0">
                  <a:pos x="18" y="8"/>
                </a:cxn>
                <a:cxn ang="0">
                  <a:pos x="22" y="12"/>
                </a:cxn>
                <a:cxn ang="0">
                  <a:pos x="38" y="15"/>
                </a:cxn>
                <a:cxn ang="0">
                  <a:pos x="48" y="17"/>
                </a:cxn>
                <a:cxn ang="0">
                  <a:pos x="52" y="22"/>
                </a:cxn>
                <a:cxn ang="0">
                  <a:pos x="53" y="20"/>
                </a:cxn>
                <a:cxn ang="0">
                  <a:pos x="57" y="17"/>
                </a:cxn>
                <a:cxn ang="0">
                  <a:pos x="65" y="15"/>
                </a:cxn>
                <a:cxn ang="0">
                  <a:pos x="68" y="16"/>
                </a:cxn>
                <a:cxn ang="0">
                  <a:pos x="75" y="17"/>
                </a:cxn>
                <a:cxn ang="0">
                  <a:pos x="91" y="20"/>
                </a:cxn>
                <a:cxn ang="0">
                  <a:pos x="97" y="22"/>
                </a:cxn>
                <a:cxn ang="0">
                  <a:pos x="100" y="23"/>
                </a:cxn>
                <a:cxn ang="0">
                  <a:pos x="104" y="24"/>
                </a:cxn>
                <a:cxn ang="0">
                  <a:pos x="106" y="27"/>
                </a:cxn>
                <a:cxn ang="0">
                  <a:pos x="111" y="30"/>
                </a:cxn>
                <a:cxn ang="0">
                  <a:pos x="113" y="34"/>
                </a:cxn>
                <a:cxn ang="0">
                  <a:pos x="115" y="38"/>
                </a:cxn>
                <a:cxn ang="0">
                  <a:pos x="115" y="41"/>
                </a:cxn>
                <a:cxn ang="0">
                  <a:pos x="112" y="43"/>
                </a:cxn>
                <a:cxn ang="0">
                  <a:pos x="106" y="43"/>
                </a:cxn>
                <a:cxn ang="0">
                  <a:pos x="98" y="42"/>
                </a:cxn>
                <a:cxn ang="0">
                  <a:pos x="89" y="41"/>
                </a:cxn>
                <a:cxn ang="0">
                  <a:pos x="70" y="41"/>
                </a:cxn>
                <a:cxn ang="0">
                  <a:pos x="63" y="37"/>
                </a:cxn>
                <a:cxn ang="0">
                  <a:pos x="55" y="30"/>
                </a:cxn>
                <a:cxn ang="0">
                  <a:pos x="53" y="28"/>
                </a:cxn>
                <a:cxn ang="0">
                  <a:pos x="52" y="26"/>
                </a:cxn>
                <a:cxn ang="0">
                  <a:pos x="49" y="27"/>
                </a:cxn>
                <a:cxn ang="0">
                  <a:pos x="45" y="28"/>
                </a:cxn>
                <a:cxn ang="0">
                  <a:pos x="34" y="31"/>
                </a:cxn>
                <a:cxn ang="0">
                  <a:pos x="23" y="31"/>
                </a:cxn>
                <a:cxn ang="0">
                  <a:pos x="14" y="30"/>
                </a:cxn>
                <a:cxn ang="0">
                  <a:pos x="8" y="27"/>
                </a:cxn>
                <a:cxn ang="0">
                  <a:pos x="5" y="24"/>
                </a:cxn>
                <a:cxn ang="0">
                  <a:pos x="1" y="19"/>
                </a:cxn>
                <a:cxn ang="0">
                  <a:pos x="0" y="12"/>
                </a:cxn>
                <a:cxn ang="0">
                  <a:pos x="3" y="4"/>
                </a:cxn>
                <a:cxn ang="0">
                  <a:pos x="5" y="1"/>
                </a:cxn>
                <a:cxn ang="0">
                  <a:pos x="8" y="0"/>
                </a:cxn>
              </a:cxnLst>
              <a:rect l="0" t="0" r="r" b="b"/>
              <a:pathLst>
                <a:path w="115" h="43">
                  <a:moveTo>
                    <a:pt x="8" y="0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8" y="8"/>
                  </a:lnTo>
                  <a:lnTo>
                    <a:pt x="22" y="12"/>
                  </a:lnTo>
                  <a:lnTo>
                    <a:pt x="38" y="15"/>
                  </a:lnTo>
                  <a:lnTo>
                    <a:pt x="48" y="17"/>
                  </a:lnTo>
                  <a:lnTo>
                    <a:pt x="52" y="22"/>
                  </a:lnTo>
                  <a:lnTo>
                    <a:pt x="53" y="20"/>
                  </a:lnTo>
                  <a:lnTo>
                    <a:pt x="57" y="17"/>
                  </a:lnTo>
                  <a:lnTo>
                    <a:pt x="65" y="15"/>
                  </a:lnTo>
                  <a:lnTo>
                    <a:pt x="68" y="16"/>
                  </a:lnTo>
                  <a:lnTo>
                    <a:pt x="75" y="17"/>
                  </a:lnTo>
                  <a:lnTo>
                    <a:pt x="91" y="20"/>
                  </a:lnTo>
                  <a:lnTo>
                    <a:pt x="97" y="22"/>
                  </a:lnTo>
                  <a:lnTo>
                    <a:pt x="100" y="23"/>
                  </a:lnTo>
                  <a:lnTo>
                    <a:pt x="104" y="24"/>
                  </a:lnTo>
                  <a:lnTo>
                    <a:pt x="106" y="27"/>
                  </a:lnTo>
                  <a:lnTo>
                    <a:pt x="111" y="30"/>
                  </a:lnTo>
                  <a:lnTo>
                    <a:pt x="113" y="34"/>
                  </a:lnTo>
                  <a:lnTo>
                    <a:pt x="115" y="38"/>
                  </a:lnTo>
                  <a:lnTo>
                    <a:pt x="115" y="41"/>
                  </a:lnTo>
                  <a:lnTo>
                    <a:pt x="112" y="43"/>
                  </a:lnTo>
                  <a:lnTo>
                    <a:pt x="106" y="43"/>
                  </a:lnTo>
                  <a:lnTo>
                    <a:pt x="98" y="42"/>
                  </a:lnTo>
                  <a:lnTo>
                    <a:pt x="89" y="41"/>
                  </a:lnTo>
                  <a:lnTo>
                    <a:pt x="70" y="41"/>
                  </a:lnTo>
                  <a:lnTo>
                    <a:pt x="63" y="37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2" y="26"/>
                  </a:lnTo>
                  <a:lnTo>
                    <a:pt x="49" y="27"/>
                  </a:lnTo>
                  <a:lnTo>
                    <a:pt x="45" y="28"/>
                  </a:lnTo>
                  <a:lnTo>
                    <a:pt x="34" y="31"/>
                  </a:lnTo>
                  <a:lnTo>
                    <a:pt x="23" y="31"/>
                  </a:lnTo>
                  <a:lnTo>
                    <a:pt x="14" y="30"/>
                  </a:lnTo>
                  <a:lnTo>
                    <a:pt x="8" y="27"/>
                  </a:lnTo>
                  <a:lnTo>
                    <a:pt x="5" y="24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3" y="4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4" name="Freeform 49"/>
            <p:cNvSpPr>
              <a:spLocks/>
            </p:cNvSpPr>
            <p:nvPr/>
          </p:nvSpPr>
          <p:spPr bwMode="auto">
            <a:xfrm>
              <a:off x="6611938" y="3481388"/>
              <a:ext cx="25400" cy="2698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2" y="0"/>
                </a:cxn>
                <a:cxn ang="0">
                  <a:pos x="15" y="3"/>
                </a:cxn>
                <a:cxn ang="0">
                  <a:pos x="16" y="6"/>
                </a:cxn>
                <a:cxn ang="0">
                  <a:pos x="16" y="14"/>
                </a:cxn>
                <a:cxn ang="0">
                  <a:pos x="11" y="17"/>
                </a:cxn>
                <a:cxn ang="0">
                  <a:pos x="5" y="17"/>
                </a:cxn>
                <a:cxn ang="0">
                  <a:pos x="2" y="15"/>
                </a:cxn>
                <a:cxn ang="0">
                  <a:pos x="0" y="10"/>
                </a:cxn>
                <a:cxn ang="0">
                  <a:pos x="0" y="6"/>
                </a:cxn>
                <a:cxn ang="0">
                  <a:pos x="2" y="0"/>
                </a:cxn>
              </a:cxnLst>
              <a:rect l="0" t="0" r="r" b="b"/>
              <a:pathLst>
                <a:path w="16" h="17">
                  <a:moveTo>
                    <a:pt x="2" y="0"/>
                  </a:moveTo>
                  <a:lnTo>
                    <a:pt x="12" y="0"/>
                  </a:lnTo>
                  <a:lnTo>
                    <a:pt x="15" y="3"/>
                  </a:lnTo>
                  <a:lnTo>
                    <a:pt x="16" y="6"/>
                  </a:lnTo>
                  <a:lnTo>
                    <a:pt x="16" y="14"/>
                  </a:lnTo>
                  <a:lnTo>
                    <a:pt x="11" y="17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6702425" y="3451225"/>
              <a:ext cx="63500" cy="6032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8" y="1"/>
                </a:cxn>
                <a:cxn ang="0">
                  <a:pos x="33" y="4"/>
                </a:cxn>
                <a:cxn ang="0">
                  <a:pos x="38" y="10"/>
                </a:cxn>
                <a:cxn ang="0">
                  <a:pos x="40" y="15"/>
                </a:cxn>
                <a:cxn ang="0">
                  <a:pos x="37" y="21"/>
                </a:cxn>
                <a:cxn ang="0">
                  <a:pos x="33" y="23"/>
                </a:cxn>
                <a:cxn ang="0">
                  <a:pos x="30" y="25"/>
                </a:cxn>
                <a:cxn ang="0">
                  <a:pos x="26" y="25"/>
                </a:cxn>
                <a:cxn ang="0">
                  <a:pos x="25" y="26"/>
                </a:cxn>
                <a:cxn ang="0">
                  <a:pos x="23" y="26"/>
                </a:cxn>
                <a:cxn ang="0">
                  <a:pos x="18" y="32"/>
                </a:cxn>
                <a:cxn ang="0">
                  <a:pos x="12" y="36"/>
                </a:cxn>
                <a:cxn ang="0">
                  <a:pos x="7" y="38"/>
                </a:cxn>
                <a:cxn ang="0">
                  <a:pos x="3" y="38"/>
                </a:cxn>
                <a:cxn ang="0">
                  <a:pos x="0" y="34"/>
                </a:cxn>
                <a:cxn ang="0">
                  <a:pos x="3" y="25"/>
                </a:cxn>
                <a:cxn ang="0">
                  <a:pos x="8" y="15"/>
                </a:cxn>
                <a:cxn ang="0">
                  <a:pos x="17" y="4"/>
                </a:cxn>
                <a:cxn ang="0">
                  <a:pos x="22" y="0"/>
                </a:cxn>
              </a:cxnLst>
              <a:rect l="0" t="0" r="r" b="b"/>
              <a:pathLst>
                <a:path w="40" h="38">
                  <a:moveTo>
                    <a:pt x="22" y="0"/>
                  </a:moveTo>
                  <a:lnTo>
                    <a:pt x="28" y="1"/>
                  </a:lnTo>
                  <a:lnTo>
                    <a:pt x="33" y="4"/>
                  </a:lnTo>
                  <a:lnTo>
                    <a:pt x="38" y="10"/>
                  </a:lnTo>
                  <a:lnTo>
                    <a:pt x="40" y="15"/>
                  </a:lnTo>
                  <a:lnTo>
                    <a:pt x="37" y="21"/>
                  </a:lnTo>
                  <a:lnTo>
                    <a:pt x="33" y="23"/>
                  </a:lnTo>
                  <a:lnTo>
                    <a:pt x="30" y="25"/>
                  </a:lnTo>
                  <a:lnTo>
                    <a:pt x="26" y="25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18" y="32"/>
                  </a:lnTo>
                  <a:lnTo>
                    <a:pt x="12" y="36"/>
                  </a:lnTo>
                  <a:lnTo>
                    <a:pt x="7" y="38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3" y="25"/>
                  </a:lnTo>
                  <a:lnTo>
                    <a:pt x="8" y="15"/>
                  </a:lnTo>
                  <a:lnTo>
                    <a:pt x="17" y="4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6605588" y="3279775"/>
              <a:ext cx="95250" cy="112713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5" y="0"/>
                </a:cxn>
                <a:cxn ang="0">
                  <a:pos x="16" y="1"/>
                </a:cxn>
                <a:cxn ang="0">
                  <a:pos x="19" y="3"/>
                </a:cxn>
                <a:cxn ang="0">
                  <a:pos x="23" y="4"/>
                </a:cxn>
                <a:cxn ang="0">
                  <a:pos x="30" y="4"/>
                </a:cxn>
                <a:cxn ang="0">
                  <a:pos x="37" y="3"/>
                </a:cxn>
                <a:cxn ang="0">
                  <a:pos x="54" y="3"/>
                </a:cxn>
                <a:cxn ang="0">
                  <a:pos x="60" y="7"/>
                </a:cxn>
                <a:cxn ang="0">
                  <a:pos x="60" y="14"/>
                </a:cxn>
                <a:cxn ang="0">
                  <a:pos x="57" y="16"/>
                </a:cxn>
                <a:cxn ang="0">
                  <a:pos x="53" y="18"/>
                </a:cxn>
                <a:cxn ang="0">
                  <a:pos x="48" y="19"/>
                </a:cxn>
                <a:cxn ang="0">
                  <a:pos x="34" y="19"/>
                </a:cxn>
                <a:cxn ang="0">
                  <a:pos x="34" y="20"/>
                </a:cxn>
                <a:cxn ang="0">
                  <a:pos x="35" y="23"/>
                </a:cxn>
                <a:cxn ang="0">
                  <a:pos x="42" y="30"/>
                </a:cxn>
                <a:cxn ang="0">
                  <a:pos x="46" y="33"/>
                </a:cxn>
                <a:cxn ang="0">
                  <a:pos x="52" y="40"/>
                </a:cxn>
                <a:cxn ang="0">
                  <a:pos x="56" y="49"/>
                </a:cxn>
                <a:cxn ang="0">
                  <a:pos x="58" y="60"/>
                </a:cxn>
                <a:cxn ang="0">
                  <a:pos x="60" y="68"/>
                </a:cxn>
                <a:cxn ang="0">
                  <a:pos x="60" y="71"/>
                </a:cxn>
                <a:cxn ang="0">
                  <a:pos x="57" y="71"/>
                </a:cxn>
                <a:cxn ang="0">
                  <a:pos x="52" y="70"/>
                </a:cxn>
                <a:cxn ang="0">
                  <a:pos x="45" y="67"/>
                </a:cxn>
                <a:cxn ang="0">
                  <a:pos x="38" y="60"/>
                </a:cxn>
                <a:cxn ang="0">
                  <a:pos x="34" y="53"/>
                </a:cxn>
                <a:cxn ang="0">
                  <a:pos x="32" y="48"/>
                </a:cxn>
                <a:cxn ang="0">
                  <a:pos x="32" y="42"/>
                </a:cxn>
                <a:cxn ang="0">
                  <a:pos x="31" y="37"/>
                </a:cxn>
                <a:cxn ang="0">
                  <a:pos x="28" y="36"/>
                </a:cxn>
                <a:cxn ang="0">
                  <a:pos x="24" y="37"/>
                </a:cxn>
                <a:cxn ang="0">
                  <a:pos x="19" y="42"/>
                </a:cxn>
                <a:cxn ang="0">
                  <a:pos x="12" y="46"/>
                </a:cxn>
                <a:cxn ang="0">
                  <a:pos x="6" y="51"/>
                </a:cxn>
                <a:cxn ang="0">
                  <a:pos x="2" y="49"/>
                </a:cxn>
                <a:cxn ang="0">
                  <a:pos x="0" y="44"/>
                </a:cxn>
                <a:cxn ang="0">
                  <a:pos x="0" y="37"/>
                </a:cxn>
                <a:cxn ang="0">
                  <a:pos x="2" y="30"/>
                </a:cxn>
                <a:cxn ang="0">
                  <a:pos x="5" y="20"/>
                </a:cxn>
                <a:cxn ang="0">
                  <a:pos x="6" y="14"/>
                </a:cxn>
                <a:cxn ang="0">
                  <a:pos x="8" y="8"/>
                </a:cxn>
                <a:cxn ang="0">
                  <a:pos x="8" y="5"/>
                </a:cxn>
                <a:cxn ang="0">
                  <a:pos x="11" y="1"/>
                </a:cxn>
                <a:cxn ang="0">
                  <a:pos x="13" y="0"/>
                </a:cxn>
              </a:cxnLst>
              <a:rect l="0" t="0" r="r" b="b"/>
              <a:pathLst>
                <a:path w="60" h="71">
                  <a:moveTo>
                    <a:pt x="13" y="0"/>
                  </a:moveTo>
                  <a:lnTo>
                    <a:pt x="15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3" y="4"/>
                  </a:lnTo>
                  <a:lnTo>
                    <a:pt x="30" y="4"/>
                  </a:lnTo>
                  <a:lnTo>
                    <a:pt x="37" y="3"/>
                  </a:lnTo>
                  <a:lnTo>
                    <a:pt x="54" y="3"/>
                  </a:lnTo>
                  <a:lnTo>
                    <a:pt x="60" y="7"/>
                  </a:lnTo>
                  <a:lnTo>
                    <a:pt x="60" y="14"/>
                  </a:lnTo>
                  <a:lnTo>
                    <a:pt x="57" y="16"/>
                  </a:lnTo>
                  <a:lnTo>
                    <a:pt x="53" y="18"/>
                  </a:lnTo>
                  <a:lnTo>
                    <a:pt x="48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3"/>
                  </a:lnTo>
                  <a:lnTo>
                    <a:pt x="42" y="30"/>
                  </a:lnTo>
                  <a:lnTo>
                    <a:pt x="46" y="33"/>
                  </a:lnTo>
                  <a:lnTo>
                    <a:pt x="52" y="40"/>
                  </a:lnTo>
                  <a:lnTo>
                    <a:pt x="56" y="49"/>
                  </a:lnTo>
                  <a:lnTo>
                    <a:pt x="58" y="60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57" y="71"/>
                  </a:lnTo>
                  <a:lnTo>
                    <a:pt x="52" y="70"/>
                  </a:lnTo>
                  <a:lnTo>
                    <a:pt x="45" y="67"/>
                  </a:lnTo>
                  <a:lnTo>
                    <a:pt x="38" y="60"/>
                  </a:lnTo>
                  <a:lnTo>
                    <a:pt x="34" y="53"/>
                  </a:lnTo>
                  <a:lnTo>
                    <a:pt x="32" y="48"/>
                  </a:lnTo>
                  <a:lnTo>
                    <a:pt x="32" y="42"/>
                  </a:lnTo>
                  <a:lnTo>
                    <a:pt x="31" y="37"/>
                  </a:lnTo>
                  <a:lnTo>
                    <a:pt x="28" y="36"/>
                  </a:lnTo>
                  <a:lnTo>
                    <a:pt x="24" y="37"/>
                  </a:lnTo>
                  <a:lnTo>
                    <a:pt x="19" y="42"/>
                  </a:lnTo>
                  <a:lnTo>
                    <a:pt x="12" y="46"/>
                  </a:lnTo>
                  <a:lnTo>
                    <a:pt x="6" y="51"/>
                  </a:lnTo>
                  <a:lnTo>
                    <a:pt x="2" y="49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2" y="30"/>
                  </a:lnTo>
                  <a:lnTo>
                    <a:pt x="5" y="20"/>
                  </a:lnTo>
                  <a:lnTo>
                    <a:pt x="6" y="14"/>
                  </a:lnTo>
                  <a:lnTo>
                    <a:pt x="8" y="8"/>
                  </a:lnTo>
                  <a:lnTo>
                    <a:pt x="8" y="5"/>
                  </a:lnTo>
                  <a:lnTo>
                    <a:pt x="11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7" name="Freeform 52"/>
            <p:cNvSpPr>
              <a:spLocks/>
            </p:cNvSpPr>
            <p:nvPr/>
          </p:nvSpPr>
          <p:spPr bwMode="auto">
            <a:xfrm>
              <a:off x="6630988" y="3228975"/>
              <a:ext cx="104775" cy="34925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66" y="2"/>
                </a:cxn>
                <a:cxn ang="0">
                  <a:pos x="66" y="3"/>
                </a:cxn>
                <a:cxn ang="0">
                  <a:pos x="62" y="11"/>
                </a:cxn>
                <a:cxn ang="0">
                  <a:pos x="57" y="15"/>
                </a:cxn>
                <a:cxn ang="0">
                  <a:pos x="55" y="17"/>
                </a:cxn>
                <a:cxn ang="0">
                  <a:pos x="48" y="17"/>
                </a:cxn>
                <a:cxn ang="0">
                  <a:pos x="37" y="20"/>
                </a:cxn>
                <a:cxn ang="0">
                  <a:pos x="25" y="21"/>
                </a:cxn>
                <a:cxn ang="0">
                  <a:pos x="14" y="22"/>
                </a:cxn>
                <a:cxn ang="0">
                  <a:pos x="8" y="22"/>
                </a:cxn>
                <a:cxn ang="0">
                  <a:pos x="3" y="20"/>
                </a:cxn>
                <a:cxn ang="0">
                  <a:pos x="0" y="17"/>
                </a:cxn>
                <a:cxn ang="0">
                  <a:pos x="0" y="14"/>
                </a:cxn>
                <a:cxn ang="0">
                  <a:pos x="1" y="10"/>
                </a:cxn>
                <a:cxn ang="0">
                  <a:pos x="4" y="6"/>
                </a:cxn>
                <a:cxn ang="0">
                  <a:pos x="7" y="6"/>
                </a:cxn>
                <a:cxn ang="0">
                  <a:pos x="14" y="7"/>
                </a:cxn>
                <a:cxn ang="0">
                  <a:pos x="22" y="9"/>
                </a:cxn>
                <a:cxn ang="0">
                  <a:pos x="26" y="9"/>
                </a:cxn>
                <a:cxn ang="0">
                  <a:pos x="30" y="7"/>
                </a:cxn>
                <a:cxn ang="0">
                  <a:pos x="40" y="4"/>
                </a:cxn>
                <a:cxn ang="0">
                  <a:pos x="59" y="2"/>
                </a:cxn>
                <a:cxn ang="0">
                  <a:pos x="64" y="0"/>
                </a:cxn>
              </a:cxnLst>
              <a:rect l="0" t="0" r="r" b="b"/>
              <a:pathLst>
                <a:path w="66" h="22">
                  <a:moveTo>
                    <a:pt x="64" y="0"/>
                  </a:moveTo>
                  <a:lnTo>
                    <a:pt x="66" y="2"/>
                  </a:lnTo>
                  <a:lnTo>
                    <a:pt x="66" y="3"/>
                  </a:lnTo>
                  <a:lnTo>
                    <a:pt x="62" y="11"/>
                  </a:lnTo>
                  <a:lnTo>
                    <a:pt x="57" y="15"/>
                  </a:lnTo>
                  <a:lnTo>
                    <a:pt x="55" y="17"/>
                  </a:lnTo>
                  <a:lnTo>
                    <a:pt x="48" y="17"/>
                  </a:lnTo>
                  <a:lnTo>
                    <a:pt x="37" y="20"/>
                  </a:lnTo>
                  <a:lnTo>
                    <a:pt x="25" y="21"/>
                  </a:lnTo>
                  <a:lnTo>
                    <a:pt x="14" y="22"/>
                  </a:lnTo>
                  <a:lnTo>
                    <a:pt x="8" y="22"/>
                  </a:lnTo>
                  <a:lnTo>
                    <a:pt x="3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4" y="6"/>
                  </a:lnTo>
                  <a:lnTo>
                    <a:pt x="7" y="6"/>
                  </a:lnTo>
                  <a:lnTo>
                    <a:pt x="14" y="7"/>
                  </a:lnTo>
                  <a:lnTo>
                    <a:pt x="22" y="9"/>
                  </a:lnTo>
                  <a:lnTo>
                    <a:pt x="26" y="9"/>
                  </a:lnTo>
                  <a:lnTo>
                    <a:pt x="30" y="7"/>
                  </a:lnTo>
                  <a:lnTo>
                    <a:pt x="40" y="4"/>
                  </a:lnTo>
                  <a:lnTo>
                    <a:pt x="59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8" name="Freeform 53"/>
            <p:cNvSpPr>
              <a:spLocks/>
            </p:cNvSpPr>
            <p:nvPr/>
          </p:nvSpPr>
          <p:spPr bwMode="auto">
            <a:xfrm>
              <a:off x="6780213" y="3209925"/>
              <a:ext cx="34925" cy="7461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0" y="0"/>
                </a:cxn>
                <a:cxn ang="0">
                  <a:pos x="22" y="6"/>
                </a:cxn>
                <a:cxn ang="0">
                  <a:pos x="21" y="15"/>
                </a:cxn>
                <a:cxn ang="0">
                  <a:pos x="20" y="26"/>
                </a:cxn>
                <a:cxn ang="0">
                  <a:pos x="15" y="37"/>
                </a:cxn>
                <a:cxn ang="0">
                  <a:pos x="10" y="44"/>
                </a:cxn>
                <a:cxn ang="0">
                  <a:pos x="5" y="47"/>
                </a:cxn>
                <a:cxn ang="0">
                  <a:pos x="0" y="43"/>
                </a:cxn>
                <a:cxn ang="0">
                  <a:pos x="0" y="34"/>
                </a:cxn>
                <a:cxn ang="0">
                  <a:pos x="2" y="25"/>
                </a:cxn>
                <a:cxn ang="0">
                  <a:pos x="10" y="6"/>
                </a:cxn>
                <a:cxn ang="0">
                  <a:pos x="15" y="0"/>
                </a:cxn>
              </a:cxnLst>
              <a:rect l="0" t="0" r="r" b="b"/>
              <a:pathLst>
                <a:path w="22" h="47">
                  <a:moveTo>
                    <a:pt x="15" y="0"/>
                  </a:moveTo>
                  <a:lnTo>
                    <a:pt x="20" y="0"/>
                  </a:lnTo>
                  <a:lnTo>
                    <a:pt x="22" y="6"/>
                  </a:lnTo>
                  <a:lnTo>
                    <a:pt x="21" y="15"/>
                  </a:lnTo>
                  <a:lnTo>
                    <a:pt x="20" y="26"/>
                  </a:lnTo>
                  <a:lnTo>
                    <a:pt x="15" y="37"/>
                  </a:lnTo>
                  <a:lnTo>
                    <a:pt x="10" y="44"/>
                  </a:lnTo>
                  <a:lnTo>
                    <a:pt x="5" y="47"/>
                  </a:lnTo>
                  <a:lnTo>
                    <a:pt x="0" y="43"/>
                  </a:lnTo>
                  <a:lnTo>
                    <a:pt x="0" y="34"/>
                  </a:lnTo>
                  <a:lnTo>
                    <a:pt x="2" y="25"/>
                  </a:lnTo>
                  <a:lnTo>
                    <a:pt x="10" y="6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59" name="Freeform 54"/>
            <p:cNvSpPr>
              <a:spLocks/>
            </p:cNvSpPr>
            <p:nvPr/>
          </p:nvSpPr>
          <p:spPr bwMode="auto">
            <a:xfrm>
              <a:off x="6410325" y="3098800"/>
              <a:ext cx="198438" cy="257175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106" y="17"/>
                </a:cxn>
                <a:cxn ang="0">
                  <a:pos x="114" y="28"/>
                </a:cxn>
                <a:cxn ang="0">
                  <a:pos x="124" y="25"/>
                </a:cxn>
                <a:cxn ang="0">
                  <a:pos x="125" y="29"/>
                </a:cxn>
                <a:cxn ang="0">
                  <a:pos x="113" y="40"/>
                </a:cxn>
                <a:cxn ang="0">
                  <a:pos x="106" y="49"/>
                </a:cxn>
                <a:cxn ang="0">
                  <a:pos x="113" y="67"/>
                </a:cxn>
                <a:cxn ang="0">
                  <a:pos x="119" y="89"/>
                </a:cxn>
                <a:cxn ang="0">
                  <a:pos x="110" y="104"/>
                </a:cxn>
                <a:cxn ang="0">
                  <a:pos x="97" y="122"/>
                </a:cxn>
                <a:cxn ang="0">
                  <a:pos x="93" y="144"/>
                </a:cxn>
                <a:cxn ang="0">
                  <a:pos x="93" y="159"/>
                </a:cxn>
                <a:cxn ang="0">
                  <a:pos x="78" y="162"/>
                </a:cxn>
                <a:cxn ang="0">
                  <a:pos x="62" y="159"/>
                </a:cxn>
                <a:cxn ang="0">
                  <a:pos x="39" y="156"/>
                </a:cxn>
                <a:cxn ang="0">
                  <a:pos x="24" y="148"/>
                </a:cxn>
                <a:cxn ang="0">
                  <a:pos x="6" y="123"/>
                </a:cxn>
                <a:cxn ang="0">
                  <a:pos x="0" y="93"/>
                </a:cxn>
                <a:cxn ang="0">
                  <a:pos x="1" y="74"/>
                </a:cxn>
                <a:cxn ang="0">
                  <a:pos x="5" y="73"/>
                </a:cxn>
                <a:cxn ang="0">
                  <a:pos x="9" y="76"/>
                </a:cxn>
                <a:cxn ang="0">
                  <a:pos x="17" y="81"/>
                </a:cxn>
                <a:cxn ang="0">
                  <a:pos x="20" y="82"/>
                </a:cxn>
                <a:cxn ang="0">
                  <a:pos x="24" y="73"/>
                </a:cxn>
                <a:cxn ang="0">
                  <a:pos x="28" y="66"/>
                </a:cxn>
                <a:cxn ang="0">
                  <a:pos x="35" y="62"/>
                </a:cxn>
                <a:cxn ang="0">
                  <a:pos x="45" y="58"/>
                </a:cxn>
                <a:cxn ang="0">
                  <a:pos x="52" y="54"/>
                </a:cxn>
                <a:cxn ang="0">
                  <a:pos x="57" y="44"/>
                </a:cxn>
                <a:cxn ang="0">
                  <a:pos x="68" y="32"/>
                </a:cxn>
                <a:cxn ang="0">
                  <a:pos x="83" y="30"/>
                </a:cxn>
                <a:cxn ang="0">
                  <a:pos x="88" y="29"/>
                </a:cxn>
                <a:cxn ang="0">
                  <a:pos x="90" y="26"/>
                </a:cxn>
                <a:cxn ang="0">
                  <a:pos x="88" y="22"/>
                </a:cxn>
                <a:cxn ang="0">
                  <a:pos x="87" y="11"/>
                </a:cxn>
                <a:cxn ang="0">
                  <a:pos x="91" y="6"/>
                </a:cxn>
                <a:cxn ang="0">
                  <a:pos x="98" y="0"/>
                </a:cxn>
              </a:cxnLst>
              <a:rect l="0" t="0" r="r" b="b"/>
              <a:pathLst>
                <a:path w="125" h="162">
                  <a:moveTo>
                    <a:pt x="98" y="0"/>
                  </a:moveTo>
                  <a:lnTo>
                    <a:pt x="105" y="0"/>
                  </a:lnTo>
                  <a:lnTo>
                    <a:pt x="105" y="3"/>
                  </a:lnTo>
                  <a:lnTo>
                    <a:pt x="106" y="17"/>
                  </a:lnTo>
                  <a:lnTo>
                    <a:pt x="110" y="25"/>
                  </a:lnTo>
                  <a:lnTo>
                    <a:pt x="114" y="28"/>
                  </a:lnTo>
                  <a:lnTo>
                    <a:pt x="119" y="28"/>
                  </a:lnTo>
                  <a:lnTo>
                    <a:pt x="124" y="25"/>
                  </a:lnTo>
                  <a:lnTo>
                    <a:pt x="125" y="26"/>
                  </a:lnTo>
                  <a:lnTo>
                    <a:pt x="125" y="29"/>
                  </a:lnTo>
                  <a:lnTo>
                    <a:pt x="117" y="37"/>
                  </a:lnTo>
                  <a:lnTo>
                    <a:pt x="113" y="40"/>
                  </a:lnTo>
                  <a:lnTo>
                    <a:pt x="109" y="44"/>
                  </a:lnTo>
                  <a:lnTo>
                    <a:pt x="106" y="49"/>
                  </a:lnTo>
                  <a:lnTo>
                    <a:pt x="109" y="58"/>
                  </a:lnTo>
                  <a:lnTo>
                    <a:pt x="113" y="67"/>
                  </a:lnTo>
                  <a:lnTo>
                    <a:pt x="117" y="78"/>
                  </a:lnTo>
                  <a:lnTo>
                    <a:pt x="119" y="89"/>
                  </a:lnTo>
                  <a:lnTo>
                    <a:pt x="116" y="97"/>
                  </a:lnTo>
                  <a:lnTo>
                    <a:pt x="110" y="104"/>
                  </a:lnTo>
                  <a:lnTo>
                    <a:pt x="102" y="113"/>
                  </a:lnTo>
                  <a:lnTo>
                    <a:pt x="97" y="122"/>
                  </a:lnTo>
                  <a:lnTo>
                    <a:pt x="94" y="133"/>
                  </a:lnTo>
                  <a:lnTo>
                    <a:pt x="93" y="144"/>
                  </a:lnTo>
                  <a:lnTo>
                    <a:pt x="94" y="154"/>
                  </a:lnTo>
                  <a:lnTo>
                    <a:pt x="93" y="159"/>
                  </a:lnTo>
                  <a:lnTo>
                    <a:pt x="86" y="160"/>
                  </a:lnTo>
                  <a:lnTo>
                    <a:pt x="78" y="162"/>
                  </a:lnTo>
                  <a:lnTo>
                    <a:pt x="69" y="160"/>
                  </a:lnTo>
                  <a:lnTo>
                    <a:pt x="62" y="159"/>
                  </a:lnTo>
                  <a:lnTo>
                    <a:pt x="50" y="156"/>
                  </a:lnTo>
                  <a:lnTo>
                    <a:pt x="39" y="156"/>
                  </a:lnTo>
                  <a:lnTo>
                    <a:pt x="32" y="154"/>
                  </a:lnTo>
                  <a:lnTo>
                    <a:pt x="24" y="148"/>
                  </a:lnTo>
                  <a:lnTo>
                    <a:pt x="15" y="137"/>
                  </a:lnTo>
                  <a:lnTo>
                    <a:pt x="6" y="123"/>
                  </a:lnTo>
                  <a:lnTo>
                    <a:pt x="2" y="108"/>
                  </a:lnTo>
                  <a:lnTo>
                    <a:pt x="0" y="93"/>
                  </a:lnTo>
                  <a:lnTo>
                    <a:pt x="0" y="81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5" y="73"/>
                  </a:lnTo>
                  <a:lnTo>
                    <a:pt x="6" y="74"/>
                  </a:lnTo>
                  <a:lnTo>
                    <a:pt x="9" y="76"/>
                  </a:lnTo>
                  <a:lnTo>
                    <a:pt x="12" y="78"/>
                  </a:lnTo>
                  <a:lnTo>
                    <a:pt x="17" y="81"/>
                  </a:lnTo>
                  <a:lnTo>
                    <a:pt x="19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4" y="73"/>
                  </a:lnTo>
                  <a:lnTo>
                    <a:pt x="27" y="70"/>
                  </a:lnTo>
                  <a:lnTo>
                    <a:pt x="28" y="66"/>
                  </a:lnTo>
                  <a:lnTo>
                    <a:pt x="31" y="63"/>
                  </a:lnTo>
                  <a:lnTo>
                    <a:pt x="35" y="62"/>
                  </a:lnTo>
                  <a:lnTo>
                    <a:pt x="41" y="60"/>
                  </a:lnTo>
                  <a:lnTo>
                    <a:pt x="45" y="58"/>
                  </a:lnTo>
                  <a:lnTo>
                    <a:pt x="49" y="56"/>
                  </a:lnTo>
                  <a:lnTo>
                    <a:pt x="52" y="54"/>
                  </a:lnTo>
                  <a:lnTo>
                    <a:pt x="54" y="49"/>
                  </a:lnTo>
                  <a:lnTo>
                    <a:pt x="57" y="44"/>
                  </a:lnTo>
                  <a:lnTo>
                    <a:pt x="61" y="37"/>
                  </a:lnTo>
                  <a:lnTo>
                    <a:pt x="68" y="32"/>
                  </a:lnTo>
                  <a:lnTo>
                    <a:pt x="78" y="30"/>
                  </a:lnTo>
                  <a:lnTo>
                    <a:pt x="83" y="30"/>
                  </a:lnTo>
                  <a:lnTo>
                    <a:pt x="86" y="29"/>
                  </a:lnTo>
                  <a:lnTo>
                    <a:pt x="88" y="29"/>
                  </a:lnTo>
                  <a:lnTo>
                    <a:pt x="90" y="28"/>
                  </a:lnTo>
                  <a:lnTo>
                    <a:pt x="90" y="26"/>
                  </a:lnTo>
                  <a:lnTo>
                    <a:pt x="88" y="23"/>
                  </a:lnTo>
                  <a:lnTo>
                    <a:pt x="88" y="22"/>
                  </a:lnTo>
                  <a:lnTo>
                    <a:pt x="87" y="19"/>
                  </a:lnTo>
                  <a:lnTo>
                    <a:pt x="87" y="11"/>
                  </a:lnTo>
                  <a:lnTo>
                    <a:pt x="88" y="8"/>
                  </a:lnTo>
                  <a:lnTo>
                    <a:pt x="91" y="6"/>
                  </a:lnTo>
                  <a:lnTo>
                    <a:pt x="94" y="4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60" name="Freeform 55"/>
            <p:cNvSpPr>
              <a:spLocks/>
            </p:cNvSpPr>
            <p:nvPr/>
          </p:nvSpPr>
          <p:spPr bwMode="auto">
            <a:xfrm>
              <a:off x="6618288" y="2817813"/>
              <a:ext cx="100013" cy="18573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7" y="5"/>
                </a:cxn>
                <a:cxn ang="0">
                  <a:pos x="42" y="13"/>
                </a:cxn>
                <a:cxn ang="0">
                  <a:pos x="44" y="20"/>
                </a:cxn>
                <a:cxn ang="0">
                  <a:pos x="44" y="26"/>
                </a:cxn>
                <a:cxn ang="0">
                  <a:pos x="41" y="32"/>
                </a:cxn>
                <a:cxn ang="0">
                  <a:pos x="35" y="36"/>
                </a:cxn>
                <a:cxn ang="0">
                  <a:pos x="30" y="42"/>
                </a:cxn>
                <a:cxn ang="0">
                  <a:pos x="26" y="51"/>
                </a:cxn>
                <a:cxn ang="0">
                  <a:pos x="24" y="55"/>
                </a:cxn>
                <a:cxn ang="0">
                  <a:pos x="24" y="61"/>
                </a:cxn>
                <a:cxn ang="0">
                  <a:pos x="26" y="62"/>
                </a:cxn>
                <a:cxn ang="0">
                  <a:pos x="30" y="62"/>
                </a:cxn>
                <a:cxn ang="0">
                  <a:pos x="31" y="61"/>
                </a:cxn>
                <a:cxn ang="0">
                  <a:pos x="37" y="61"/>
                </a:cxn>
                <a:cxn ang="0">
                  <a:pos x="40" y="59"/>
                </a:cxn>
                <a:cxn ang="0">
                  <a:pos x="42" y="61"/>
                </a:cxn>
                <a:cxn ang="0">
                  <a:pos x="48" y="62"/>
                </a:cxn>
                <a:cxn ang="0">
                  <a:pos x="52" y="65"/>
                </a:cxn>
                <a:cxn ang="0">
                  <a:pos x="56" y="66"/>
                </a:cxn>
                <a:cxn ang="0">
                  <a:pos x="60" y="66"/>
                </a:cxn>
                <a:cxn ang="0">
                  <a:pos x="61" y="68"/>
                </a:cxn>
                <a:cxn ang="0">
                  <a:pos x="63" y="68"/>
                </a:cxn>
                <a:cxn ang="0">
                  <a:pos x="63" y="69"/>
                </a:cxn>
                <a:cxn ang="0">
                  <a:pos x="60" y="74"/>
                </a:cxn>
                <a:cxn ang="0">
                  <a:pos x="56" y="77"/>
                </a:cxn>
                <a:cxn ang="0">
                  <a:pos x="49" y="78"/>
                </a:cxn>
                <a:cxn ang="0">
                  <a:pos x="41" y="80"/>
                </a:cxn>
                <a:cxn ang="0">
                  <a:pos x="34" y="85"/>
                </a:cxn>
                <a:cxn ang="0">
                  <a:pos x="30" y="91"/>
                </a:cxn>
                <a:cxn ang="0">
                  <a:pos x="24" y="98"/>
                </a:cxn>
                <a:cxn ang="0">
                  <a:pos x="11" y="111"/>
                </a:cxn>
                <a:cxn ang="0">
                  <a:pos x="5" y="115"/>
                </a:cxn>
                <a:cxn ang="0">
                  <a:pos x="1" y="117"/>
                </a:cxn>
                <a:cxn ang="0">
                  <a:pos x="1" y="114"/>
                </a:cxn>
                <a:cxn ang="0">
                  <a:pos x="5" y="106"/>
                </a:cxn>
                <a:cxn ang="0">
                  <a:pos x="11" y="98"/>
                </a:cxn>
                <a:cxn ang="0">
                  <a:pos x="24" y="84"/>
                </a:cxn>
                <a:cxn ang="0">
                  <a:pos x="24" y="80"/>
                </a:cxn>
                <a:cxn ang="0">
                  <a:pos x="20" y="74"/>
                </a:cxn>
                <a:cxn ang="0">
                  <a:pos x="14" y="68"/>
                </a:cxn>
                <a:cxn ang="0">
                  <a:pos x="7" y="59"/>
                </a:cxn>
                <a:cxn ang="0">
                  <a:pos x="1" y="51"/>
                </a:cxn>
                <a:cxn ang="0">
                  <a:pos x="0" y="43"/>
                </a:cxn>
                <a:cxn ang="0">
                  <a:pos x="1" y="37"/>
                </a:cxn>
                <a:cxn ang="0">
                  <a:pos x="5" y="32"/>
                </a:cxn>
                <a:cxn ang="0">
                  <a:pos x="11" y="28"/>
                </a:cxn>
                <a:cxn ang="0">
                  <a:pos x="18" y="22"/>
                </a:cxn>
                <a:cxn ang="0">
                  <a:pos x="22" y="17"/>
                </a:cxn>
                <a:cxn ang="0">
                  <a:pos x="23" y="11"/>
                </a:cxn>
                <a:cxn ang="0">
                  <a:pos x="23" y="6"/>
                </a:cxn>
                <a:cxn ang="0">
                  <a:pos x="24" y="2"/>
                </a:cxn>
                <a:cxn ang="0">
                  <a:pos x="27" y="0"/>
                </a:cxn>
              </a:cxnLst>
              <a:rect l="0" t="0" r="r" b="b"/>
              <a:pathLst>
                <a:path w="63" h="117">
                  <a:moveTo>
                    <a:pt x="27" y="0"/>
                  </a:moveTo>
                  <a:lnTo>
                    <a:pt x="29" y="0"/>
                  </a:lnTo>
                  <a:lnTo>
                    <a:pt x="37" y="5"/>
                  </a:lnTo>
                  <a:lnTo>
                    <a:pt x="42" y="13"/>
                  </a:lnTo>
                  <a:lnTo>
                    <a:pt x="44" y="20"/>
                  </a:lnTo>
                  <a:lnTo>
                    <a:pt x="44" y="26"/>
                  </a:lnTo>
                  <a:lnTo>
                    <a:pt x="41" y="32"/>
                  </a:lnTo>
                  <a:lnTo>
                    <a:pt x="35" y="36"/>
                  </a:lnTo>
                  <a:lnTo>
                    <a:pt x="30" y="42"/>
                  </a:lnTo>
                  <a:lnTo>
                    <a:pt x="26" y="51"/>
                  </a:lnTo>
                  <a:lnTo>
                    <a:pt x="24" y="55"/>
                  </a:lnTo>
                  <a:lnTo>
                    <a:pt x="24" y="61"/>
                  </a:lnTo>
                  <a:lnTo>
                    <a:pt x="26" y="62"/>
                  </a:lnTo>
                  <a:lnTo>
                    <a:pt x="30" y="62"/>
                  </a:lnTo>
                  <a:lnTo>
                    <a:pt x="31" y="61"/>
                  </a:lnTo>
                  <a:lnTo>
                    <a:pt x="37" y="61"/>
                  </a:lnTo>
                  <a:lnTo>
                    <a:pt x="40" y="59"/>
                  </a:lnTo>
                  <a:lnTo>
                    <a:pt x="42" y="61"/>
                  </a:lnTo>
                  <a:lnTo>
                    <a:pt x="48" y="62"/>
                  </a:lnTo>
                  <a:lnTo>
                    <a:pt x="52" y="65"/>
                  </a:lnTo>
                  <a:lnTo>
                    <a:pt x="56" y="66"/>
                  </a:lnTo>
                  <a:lnTo>
                    <a:pt x="60" y="66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3" y="69"/>
                  </a:lnTo>
                  <a:lnTo>
                    <a:pt x="60" y="74"/>
                  </a:lnTo>
                  <a:lnTo>
                    <a:pt x="56" y="77"/>
                  </a:lnTo>
                  <a:lnTo>
                    <a:pt x="49" y="78"/>
                  </a:lnTo>
                  <a:lnTo>
                    <a:pt x="41" y="80"/>
                  </a:lnTo>
                  <a:lnTo>
                    <a:pt x="34" y="85"/>
                  </a:lnTo>
                  <a:lnTo>
                    <a:pt x="30" y="91"/>
                  </a:lnTo>
                  <a:lnTo>
                    <a:pt x="24" y="98"/>
                  </a:lnTo>
                  <a:lnTo>
                    <a:pt x="11" y="111"/>
                  </a:lnTo>
                  <a:lnTo>
                    <a:pt x="5" y="115"/>
                  </a:lnTo>
                  <a:lnTo>
                    <a:pt x="1" y="117"/>
                  </a:lnTo>
                  <a:lnTo>
                    <a:pt x="1" y="114"/>
                  </a:lnTo>
                  <a:lnTo>
                    <a:pt x="5" y="106"/>
                  </a:lnTo>
                  <a:lnTo>
                    <a:pt x="11" y="98"/>
                  </a:lnTo>
                  <a:lnTo>
                    <a:pt x="24" y="84"/>
                  </a:lnTo>
                  <a:lnTo>
                    <a:pt x="24" y="80"/>
                  </a:lnTo>
                  <a:lnTo>
                    <a:pt x="20" y="74"/>
                  </a:lnTo>
                  <a:lnTo>
                    <a:pt x="14" y="68"/>
                  </a:lnTo>
                  <a:lnTo>
                    <a:pt x="7" y="59"/>
                  </a:lnTo>
                  <a:lnTo>
                    <a:pt x="1" y="51"/>
                  </a:lnTo>
                  <a:lnTo>
                    <a:pt x="0" y="43"/>
                  </a:lnTo>
                  <a:lnTo>
                    <a:pt x="1" y="37"/>
                  </a:lnTo>
                  <a:lnTo>
                    <a:pt x="5" y="32"/>
                  </a:lnTo>
                  <a:lnTo>
                    <a:pt x="11" y="28"/>
                  </a:lnTo>
                  <a:lnTo>
                    <a:pt x="18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3" y="6"/>
                  </a:lnTo>
                  <a:lnTo>
                    <a:pt x="24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61" name="Freeform 56"/>
            <p:cNvSpPr>
              <a:spLocks/>
            </p:cNvSpPr>
            <p:nvPr/>
          </p:nvSpPr>
          <p:spPr bwMode="auto">
            <a:xfrm>
              <a:off x="6665913" y="2994025"/>
              <a:ext cx="52388" cy="3968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5" y="0"/>
                </a:cxn>
                <a:cxn ang="0">
                  <a:pos x="29" y="14"/>
                </a:cxn>
                <a:cxn ang="0">
                  <a:pos x="33" y="21"/>
                </a:cxn>
                <a:cxn ang="0">
                  <a:pos x="33" y="24"/>
                </a:cxn>
                <a:cxn ang="0">
                  <a:pos x="29" y="25"/>
                </a:cxn>
                <a:cxn ang="0">
                  <a:pos x="22" y="25"/>
                </a:cxn>
                <a:cxn ang="0">
                  <a:pos x="14" y="24"/>
                </a:cxn>
                <a:cxn ang="0">
                  <a:pos x="5" y="24"/>
                </a:cxn>
                <a:cxn ang="0">
                  <a:pos x="0" y="21"/>
                </a:cxn>
                <a:cxn ang="0">
                  <a:pos x="0" y="15"/>
                </a:cxn>
                <a:cxn ang="0">
                  <a:pos x="1" y="9"/>
                </a:cxn>
                <a:cxn ang="0">
                  <a:pos x="4" y="3"/>
                </a:cxn>
                <a:cxn ang="0">
                  <a:pos x="7" y="0"/>
                </a:cxn>
              </a:cxnLst>
              <a:rect l="0" t="0" r="r" b="b"/>
              <a:pathLst>
                <a:path w="33" h="25">
                  <a:moveTo>
                    <a:pt x="7" y="0"/>
                  </a:moveTo>
                  <a:lnTo>
                    <a:pt x="15" y="0"/>
                  </a:lnTo>
                  <a:lnTo>
                    <a:pt x="29" y="14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29" y="25"/>
                  </a:lnTo>
                  <a:lnTo>
                    <a:pt x="22" y="25"/>
                  </a:lnTo>
                  <a:lnTo>
                    <a:pt x="14" y="24"/>
                  </a:lnTo>
                  <a:lnTo>
                    <a:pt x="5" y="24"/>
                  </a:lnTo>
                  <a:lnTo>
                    <a:pt x="0" y="21"/>
                  </a:lnTo>
                  <a:lnTo>
                    <a:pt x="0" y="15"/>
                  </a:lnTo>
                  <a:lnTo>
                    <a:pt x="1" y="9"/>
                  </a:lnTo>
                  <a:lnTo>
                    <a:pt x="4" y="3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62" name="Freeform 57"/>
            <p:cNvSpPr>
              <a:spLocks/>
            </p:cNvSpPr>
            <p:nvPr/>
          </p:nvSpPr>
          <p:spPr bwMode="auto">
            <a:xfrm>
              <a:off x="6718300" y="2963863"/>
              <a:ext cx="36513" cy="3968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6" y="3"/>
                </a:cxn>
                <a:cxn ang="0">
                  <a:pos x="20" y="7"/>
                </a:cxn>
                <a:cxn ang="0">
                  <a:pos x="23" y="13"/>
                </a:cxn>
                <a:cxn ang="0">
                  <a:pos x="22" y="18"/>
                </a:cxn>
                <a:cxn ang="0">
                  <a:pos x="18" y="22"/>
                </a:cxn>
                <a:cxn ang="0">
                  <a:pos x="9" y="25"/>
                </a:cxn>
                <a:cxn ang="0">
                  <a:pos x="2" y="23"/>
                </a:cxn>
                <a:cxn ang="0">
                  <a:pos x="0" y="19"/>
                </a:cxn>
                <a:cxn ang="0">
                  <a:pos x="1" y="13"/>
                </a:cxn>
                <a:cxn ang="0">
                  <a:pos x="4" y="6"/>
                </a:cxn>
                <a:cxn ang="0">
                  <a:pos x="7" y="2"/>
                </a:cxn>
                <a:cxn ang="0">
                  <a:pos x="9" y="0"/>
                </a:cxn>
              </a:cxnLst>
              <a:rect l="0" t="0" r="r" b="b"/>
              <a:pathLst>
                <a:path w="23" h="25">
                  <a:moveTo>
                    <a:pt x="9" y="0"/>
                  </a:moveTo>
                  <a:lnTo>
                    <a:pt x="16" y="3"/>
                  </a:lnTo>
                  <a:lnTo>
                    <a:pt x="20" y="7"/>
                  </a:lnTo>
                  <a:lnTo>
                    <a:pt x="23" y="13"/>
                  </a:lnTo>
                  <a:lnTo>
                    <a:pt x="22" y="18"/>
                  </a:lnTo>
                  <a:lnTo>
                    <a:pt x="18" y="22"/>
                  </a:lnTo>
                  <a:lnTo>
                    <a:pt x="9" y="25"/>
                  </a:lnTo>
                  <a:lnTo>
                    <a:pt x="2" y="23"/>
                  </a:lnTo>
                  <a:lnTo>
                    <a:pt x="0" y="19"/>
                  </a:lnTo>
                  <a:lnTo>
                    <a:pt x="1" y="13"/>
                  </a:lnTo>
                  <a:lnTo>
                    <a:pt x="4" y="6"/>
                  </a:lnTo>
                  <a:lnTo>
                    <a:pt x="7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63" name="Freeform 58"/>
            <p:cNvSpPr>
              <a:spLocks/>
            </p:cNvSpPr>
            <p:nvPr/>
          </p:nvSpPr>
          <p:spPr bwMode="auto">
            <a:xfrm>
              <a:off x="6659563" y="3038475"/>
              <a:ext cx="106363" cy="82550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" y="7"/>
                </a:cxn>
                <a:cxn ang="0">
                  <a:pos x="63" y="15"/>
                </a:cxn>
                <a:cxn ang="0">
                  <a:pos x="67" y="22"/>
                </a:cxn>
                <a:cxn ang="0">
                  <a:pos x="67" y="30"/>
                </a:cxn>
                <a:cxn ang="0">
                  <a:pos x="63" y="38"/>
                </a:cxn>
                <a:cxn ang="0">
                  <a:pos x="56" y="46"/>
                </a:cxn>
                <a:cxn ang="0">
                  <a:pos x="48" y="50"/>
                </a:cxn>
                <a:cxn ang="0">
                  <a:pos x="44" y="52"/>
                </a:cxn>
                <a:cxn ang="0">
                  <a:pos x="39" y="52"/>
                </a:cxn>
                <a:cxn ang="0">
                  <a:pos x="38" y="50"/>
                </a:cxn>
                <a:cxn ang="0">
                  <a:pos x="35" y="49"/>
                </a:cxn>
                <a:cxn ang="0">
                  <a:pos x="34" y="45"/>
                </a:cxn>
                <a:cxn ang="0">
                  <a:pos x="31" y="41"/>
                </a:cxn>
                <a:cxn ang="0">
                  <a:pos x="27" y="35"/>
                </a:cxn>
                <a:cxn ang="0">
                  <a:pos x="11" y="33"/>
                </a:cxn>
                <a:cxn ang="0">
                  <a:pos x="4" y="33"/>
                </a:cxn>
                <a:cxn ang="0">
                  <a:pos x="0" y="30"/>
                </a:cxn>
                <a:cxn ang="0">
                  <a:pos x="0" y="26"/>
                </a:cxn>
                <a:cxn ang="0">
                  <a:pos x="4" y="20"/>
                </a:cxn>
                <a:cxn ang="0">
                  <a:pos x="9" y="15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5"/>
                </a:cxn>
                <a:cxn ang="0">
                  <a:pos x="34" y="16"/>
                </a:cxn>
                <a:cxn ang="0">
                  <a:pos x="37" y="16"/>
                </a:cxn>
                <a:cxn ang="0">
                  <a:pos x="42" y="11"/>
                </a:cxn>
                <a:cxn ang="0">
                  <a:pos x="49" y="0"/>
                </a:cxn>
              </a:cxnLst>
              <a:rect l="0" t="0" r="r" b="b"/>
              <a:pathLst>
                <a:path w="67" h="52">
                  <a:moveTo>
                    <a:pt x="49" y="0"/>
                  </a:moveTo>
                  <a:lnTo>
                    <a:pt x="56" y="7"/>
                  </a:lnTo>
                  <a:lnTo>
                    <a:pt x="63" y="15"/>
                  </a:lnTo>
                  <a:lnTo>
                    <a:pt x="67" y="22"/>
                  </a:lnTo>
                  <a:lnTo>
                    <a:pt x="67" y="30"/>
                  </a:lnTo>
                  <a:lnTo>
                    <a:pt x="63" y="38"/>
                  </a:lnTo>
                  <a:lnTo>
                    <a:pt x="56" y="46"/>
                  </a:lnTo>
                  <a:lnTo>
                    <a:pt x="48" y="50"/>
                  </a:lnTo>
                  <a:lnTo>
                    <a:pt x="44" y="52"/>
                  </a:lnTo>
                  <a:lnTo>
                    <a:pt x="39" y="52"/>
                  </a:lnTo>
                  <a:lnTo>
                    <a:pt x="38" y="50"/>
                  </a:lnTo>
                  <a:lnTo>
                    <a:pt x="35" y="49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7" y="35"/>
                  </a:lnTo>
                  <a:lnTo>
                    <a:pt x="11" y="33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9" y="15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5"/>
                  </a:lnTo>
                  <a:lnTo>
                    <a:pt x="34" y="16"/>
                  </a:lnTo>
                  <a:lnTo>
                    <a:pt x="37" y="16"/>
                  </a:lnTo>
                  <a:lnTo>
                    <a:pt x="42" y="1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  <p:sp>
          <p:nvSpPr>
            <p:cNvPr id="64" name="Freeform 59"/>
            <p:cNvSpPr>
              <a:spLocks/>
            </p:cNvSpPr>
            <p:nvPr/>
          </p:nvSpPr>
          <p:spPr bwMode="auto">
            <a:xfrm>
              <a:off x="6843713" y="3263900"/>
              <a:ext cx="390525" cy="258763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6" y="4"/>
                </a:cxn>
                <a:cxn ang="0">
                  <a:pos x="30" y="13"/>
                </a:cxn>
                <a:cxn ang="0">
                  <a:pos x="52" y="17"/>
                </a:cxn>
                <a:cxn ang="0">
                  <a:pos x="64" y="25"/>
                </a:cxn>
                <a:cxn ang="0">
                  <a:pos x="66" y="22"/>
                </a:cxn>
                <a:cxn ang="0">
                  <a:pos x="81" y="18"/>
                </a:cxn>
                <a:cxn ang="0">
                  <a:pos x="111" y="21"/>
                </a:cxn>
                <a:cxn ang="0">
                  <a:pos x="137" y="35"/>
                </a:cxn>
                <a:cxn ang="0">
                  <a:pos x="160" y="47"/>
                </a:cxn>
                <a:cxn ang="0">
                  <a:pos x="178" y="59"/>
                </a:cxn>
                <a:cxn ang="0">
                  <a:pos x="189" y="74"/>
                </a:cxn>
                <a:cxn ang="0">
                  <a:pos x="196" y="80"/>
                </a:cxn>
                <a:cxn ang="0">
                  <a:pos x="202" y="84"/>
                </a:cxn>
                <a:cxn ang="0">
                  <a:pos x="208" y="92"/>
                </a:cxn>
                <a:cxn ang="0">
                  <a:pos x="216" y="111"/>
                </a:cxn>
                <a:cxn ang="0">
                  <a:pos x="231" y="126"/>
                </a:cxn>
                <a:cxn ang="0">
                  <a:pos x="242" y="143"/>
                </a:cxn>
                <a:cxn ang="0">
                  <a:pos x="246" y="161"/>
                </a:cxn>
                <a:cxn ang="0">
                  <a:pos x="237" y="162"/>
                </a:cxn>
                <a:cxn ang="0">
                  <a:pos x="217" y="152"/>
                </a:cxn>
                <a:cxn ang="0">
                  <a:pos x="200" y="133"/>
                </a:cxn>
                <a:cxn ang="0">
                  <a:pos x="193" y="117"/>
                </a:cxn>
                <a:cxn ang="0">
                  <a:pos x="172" y="117"/>
                </a:cxn>
                <a:cxn ang="0">
                  <a:pos x="163" y="128"/>
                </a:cxn>
                <a:cxn ang="0">
                  <a:pos x="150" y="147"/>
                </a:cxn>
                <a:cxn ang="0">
                  <a:pos x="135" y="148"/>
                </a:cxn>
                <a:cxn ang="0">
                  <a:pos x="124" y="130"/>
                </a:cxn>
                <a:cxn ang="0">
                  <a:pos x="118" y="122"/>
                </a:cxn>
                <a:cxn ang="0">
                  <a:pos x="94" y="124"/>
                </a:cxn>
                <a:cxn ang="0">
                  <a:pos x="93" y="118"/>
                </a:cxn>
                <a:cxn ang="0">
                  <a:pos x="103" y="110"/>
                </a:cxn>
                <a:cxn ang="0">
                  <a:pos x="109" y="109"/>
                </a:cxn>
                <a:cxn ang="0">
                  <a:pos x="105" y="98"/>
                </a:cxn>
                <a:cxn ang="0">
                  <a:pos x="97" y="88"/>
                </a:cxn>
                <a:cxn ang="0">
                  <a:pos x="89" y="80"/>
                </a:cxn>
                <a:cxn ang="0">
                  <a:pos x="67" y="70"/>
                </a:cxn>
                <a:cxn ang="0">
                  <a:pos x="56" y="69"/>
                </a:cxn>
                <a:cxn ang="0">
                  <a:pos x="51" y="65"/>
                </a:cxn>
                <a:cxn ang="0">
                  <a:pos x="47" y="58"/>
                </a:cxn>
                <a:cxn ang="0">
                  <a:pos x="29" y="61"/>
                </a:cxn>
                <a:cxn ang="0">
                  <a:pos x="19" y="58"/>
                </a:cxn>
                <a:cxn ang="0">
                  <a:pos x="29" y="36"/>
                </a:cxn>
                <a:cxn ang="0">
                  <a:pos x="33" y="30"/>
                </a:cxn>
                <a:cxn ang="0">
                  <a:pos x="32" y="28"/>
                </a:cxn>
                <a:cxn ang="0">
                  <a:pos x="25" y="25"/>
                </a:cxn>
                <a:cxn ang="0">
                  <a:pos x="12" y="22"/>
                </a:cxn>
                <a:cxn ang="0">
                  <a:pos x="3" y="19"/>
                </a:cxn>
                <a:cxn ang="0">
                  <a:pos x="0" y="15"/>
                </a:cxn>
                <a:cxn ang="0">
                  <a:pos x="15" y="2"/>
                </a:cxn>
              </a:cxnLst>
              <a:rect l="0" t="0" r="r" b="b"/>
              <a:pathLst>
                <a:path w="246" h="163">
                  <a:moveTo>
                    <a:pt x="18" y="0"/>
                  </a:moveTo>
                  <a:lnTo>
                    <a:pt x="21" y="0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9"/>
                  </a:lnTo>
                  <a:lnTo>
                    <a:pt x="30" y="13"/>
                  </a:lnTo>
                  <a:lnTo>
                    <a:pt x="36" y="14"/>
                  </a:lnTo>
                  <a:lnTo>
                    <a:pt x="52" y="17"/>
                  </a:lnTo>
                  <a:lnTo>
                    <a:pt x="60" y="21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71" y="19"/>
                  </a:lnTo>
                  <a:lnTo>
                    <a:pt x="81" y="18"/>
                  </a:lnTo>
                  <a:lnTo>
                    <a:pt x="96" y="18"/>
                  </a:lnTo>
                  <a:lnTo>
                    <a:pt x="111" y="21"/>
                  </a:lnTo>
                  <a:lnTo>
                    <a:pt x="123" y="26"/>
                  </a:lnTo>
                  <a:lnTo>
                    <a:pt x="137" y="35"/>
                  </a:lnTo>
                  <a:lnTo>
                    <a:pt x="146" y="41"/>
                  </a:lnTo>
                  <a:lnTo>
                    <a:pt x="160" y="47"/>
                  </a:lnTo>
                  <a:lnTo>
                    <a:pt x="171" y="51"/>
                  </a:lnTo>
                  <a:lnTo>
                    <a:pt x="178" y="59"/>
                  </a:lnTo>
                  <a:lnTo>
                    <a:pt x="183" y="67"/>
                  </a:lnTo>
                  <a:lnTo>
                    <a:pt x="189" y="74"/>
                  </a:lnTo>
                  <a:lnTo>
                    <a:pt x="191" y="77"/>
                  </a:lnTo>
                  <a:lnTo>
                    <a:pt x="196" y="80"/>
                  </a:lnTo>
                  <a:lnTo>
                    <a:pt x="198" y="81"/>
                  </a:lnTo>
                  <a:lnTo>
                    <a:pt x="202" y="84"/>
                  </a:lnTo>
                  <a:lnTo>
                    <a:pt x="205" y="87"/>
                  </a:lnTo>
                  <a:lnTo>
                    <a:pt x="208" y="92"/>
                  </a:lnTo>
                  <a:lnTo>
                    <a:pt x="211" y="100"/>
                  </a:lnTo>
                  <a:lnTo>
                    <a:pt x="216" y="111"/>
                  </a:lnTo>
                  <a:lnTo>
                    <a:pt x="224" y="121"/>
                  </a:lnTo>
                  <a:lnTo>
                    <a:pt x="231" y="126"/>
                  </a:lnTo>
                  <a:lnTo>
                    <a:pt x="237" y="133"/>
                  </a:lnTo>
                  <a:lnTo>
                    <a:pt x="242" y="143"/>
                  </a:lnTo>
                  <a:lnTo>
                    <a:pt x="246" y="154"/>
                  </a:lnTo>
                  <a:lnTo>
                    <a:pt x="246" y="161"/>
                  </a:lnTo>
                  <a:lnTo>
                    <a:pt x="243" y="163"/>
                  </a:lnTo>
                  <a:lnTo>
                    <a:pt x="237" y="162"/>
                  </a:lnTo>
                  <a:lnTo>
                    <a:pt x="227" y="158"/>
                  </a:lnTo>
                  <a:lnTo>
                    <a:pt x="217" y="152"/>
                  </a:lnTo>
                  <a:lnTo>
                    <a:pt x="207" y="143"/>
                  </a:lnTo>
                  <a:lnTo>
                    <a:pt x="200" y="133"/>
                  </a:lnTo>
                  <a:lnTo>
                    <a:pt x="196" y="122"/>
                  </a:lnTo>
                  <a:lnTo>
                    <a:pt x="193" y="117"/>
                  </a:lnTo>
                  <a:lnTo>
                    <a:pt x="186" y="114"/>
                  </a:lnTo>
                  <a:lnTo>
                    <a:pt x="172" y="117"/>
                  </a:lnTo>
                  <a:lnTo>
                    <a:pt x="167" y="121"/>
                  </a:lnTo>
                  <a:lnTo>
                    <a:pt x="163" y="128"/>
                  </a:lnTo>
                  <a:lnTo>
                    <a:pt x="157" y="137"/>
                  </a:lnTo>
                  <a:lnTo>
                    <a:pt x="150" y="147"/>
                  </a:lnTo>
                  <a:lnTo>
                    <a:pt x="144" y="151"/>
                  </a:lnTo>
                  <a:lnTo>
                    <a:pt x="135" y="148"/>
                  </a:lnTo>
                  <a:lnTo>
                    <a:pt x="129" y="140"/>
                  </a:lnTo>
                  <a:lnTo>
                    <a:pt x="124" y="130"/>
                  </a:lnTo>
                  <a:lnTo>
                    <a:pt x="122" y="124"/>
                  </a:lnTo>
                  <a:lnTo>
                    <a:pt x="118" y="122"/>
                  </a:lnTo>
                  <a:lnTo>
                    <a:pt x="111" y="124"/>
                  </a:lnTo>
                  <a:lnTo>
                    <a:pt x="94" y="124"/>
                  </a:lnTo>
                  <a:lnTo>
                    <a:pt x="92" y="121"/>
                  </a:lnTo>
                  <a:lnTo>
                    <a:pt x="93" y="118"/>
                  </a:lnTo>
                  <a:lnTo>
                    <a:pt x="100" y="111"/>
                  </a:lnTo>
                  <a:lnTo>
                    <a:pt x="103" y="110"/>
                  </a:lnTo>
                  <a:lnTo>
                    <a:pt x="107" y="110"/>
                  </a:lnTo>
                  <a:lnTo>
                    <a:pt x="109" y="109"/>
                  </a:lnTo>
                  <a:lnTo>
                    <a:pt x="108" y="104"/>
                  </a:lnTo>
                  <a:lnTo>
                    <a:pt x="105" y="98"/>
                  </a:lnTo>
                  <a:lnTo>
                    <a:pt x="101" y="92"/>
                  </a:lnTo>
                  <a:lnTo>
                    <a:pt x="97" y="88"/>
                  </a:lnTo>
                  <a:lnTo>
                    <a:pt x="94" y="84"/>
                  </a:lnTo>
                  <a:lnTo>
                    <a:pt x="89" y="80"/>
                  </a:lnTo>
                  <a:lnTo>
                    <a:pt x="81" y="74"/>
                  </a:lnTo>
                  <a:lnTo>
                    <a:pt x="67" y="70"/>
                  </a:lnTo>
                  <a:lnTo>
                    <a:pt x="60" y="69"/>
                  </a:lnTo>
                  <a:lnTo>
                    <a:pt x="56" y="69"/>
                  </a:lnTo>
                  <a:lnTo>
                    <a:pt x="53" y="67"/>
                  </a:lnTo>
                  <a:lnTo>
                    <a:pt x="51" y="65"/>
                  </a:lnTo>
                  <a:lnTo>
                    <a:pt x="51" y="61"/>
                  </a:lnTo>
                  <a:lnTo>
                    <a:pt x="47" y="58"/>
                  </a:lnTo>
                  <a:lnTo>
                    <a:pt x="38" y="59"/>
                  </a:lnTo>
                  <a:lnTo>
                    <a:pt x="29" y="61"/>
                  </a:lnTo>
                  <a:lnTo>
                    <a:pt x="22" y="61"/>
                  </a:lnTo>
                  <a:lnTo>
                    <a:pt x="19" y="58"/>
                  </a:lnTo>
                  <a:lnTo>
                    <a:pt x="21" y="52"/>
                  </a:lnTo>
                  <a:lnTo>
                    <a:pt x="29" y="36"/>
                  </a:lnTo>
                  <a:lnTo>
                    <a:pt x="32" y="33"/>
                  </a:lnTo>
                  <a:lnTo>
                    <a:pt x="33" y="30"/>
                  </a:lnTo>
                  <a:lnTo>
                    <a:pt x="33" y="29"/>
                  </a:lnTo>
                  <a:lnTo>
                    <a:pt x="32" y="28"/>
                  </a:lnTo>
                  <a:lnTo>
                    <a:pt x="29" y="26"/>
                  </a:lnTo>
                  <a:lnTo>
                    <a:pt x="25" y="25"/>
                  </a:lnTo>
                  <a:lnTo>
                    <a:pt x="19" y="24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 dirty="0"/>
            </a:p>
          </p:txBody>
        </p:sp>
      </p:grpSp>
      <p:sp>
        <p:nvSpPr>
          <p:cNvPr id="65" name="제목 1"/>
          <p:cNvSpPr>
            <a:spLocks noGrp="1"/>
          </p:cNvSpPr>
          <p:nvPr>
            <p:ph type="title"/>
          </p:nvPr>
        </p:nvSpPr>
        <p:spPr>
          <a:xfrm>
            <a:off x="671514" y="-18"/>
            <a:ext cx="4686304" cy="500048"/>
          </a:xfrm>
        </p:spPr>
        <p:txBody>
          <a:bodyPr>
            <a:noAutofit/>
          </a:bodyPr>
          <a:lstStyle>
            <a:lvl1pPr algn="l">
              <a:defRPr sz="2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642910" y="428610"/>
            <a:ext cx="7215238" cy="71438"/>
          </a:xfrm>
          <a:prstGeom prst="rect">
            <a:avLst/>
          </a:prstGeom>
          <a:solidFill>
            <a:srgbClr val="4455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6" name="타원 65"/>
          <p:cNvSpPr/>
          <p:nvPr userDrawn="1"/>
        </p:nvSpPr>
        <p:spPr>
          <a:xfrm>
            <a:off x="0" y="-140607"/>
            <a:ext cx="281213" cy="281213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7" name="타원 66"/>
          <p:cNvSpPr/>
          <p:nvPr userDrawn="1"/>
        </p:nvSpPr>
        <p:spPr>
          <a:xfrm>
            <a:off x="357158" y="-104784"/>
            <a:ext cx="209567" cy="209567"/>
          </a:xfrm>
          <a:prstGeom prst="ellipse">
            <a:avLst/>
          </a:prstGeom>
          <a:solidFill>
            <a:srgbClr val="C03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8" name="타원 67"/>
          <p:cNvSpPr/>
          <p:nvPr userDrawn="1"/>
        </p:nvSpPr>
        <p:spPr>
          <a:xfrm>
            <a:off x="214282" y="285734"/>
            <a:ext cx="140607" cy="140607"/>
          </a:xfrm>
          <a:prstGeom prst="ellipse">
            <a:avLst/>
          </a:prstGeom>
          <a:solidFill>
            <a:srgbClr val="FFA5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9" name="타원 68"/>
          <p:cNvSpPr/>
          <p:nvPr userDrawn="1"/>
        </p:nvSpPr>
        <p:spPr>
          <a:xfrm>
            <a:off x="428596" y="214296"/>
            <a:ext cx="61166" cy="6116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857224" y="4572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71" name="TextBox 70"/>
          <p:cNvSpPr txBox="1"/>
          <p:nvPr userDrawn="1"/>
        </p:nvSpPr>
        <p:spPr>
          <a:xfrm>
            <a:off x="50800" y="4981563"/>
            <a:ext cx="69236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dirty="0">
                <a:solidFill>
                  <a:schemeClr val="bg1"/>
                </a:solidFill>
              </a:rPr>
              <a:t>주식회사 </a:t>
            </a:r>
            <a:r>
              <a:rPr lang="ko-KR" altLang="en-US" sz="700" b="1" dirty="0" err="1">
                <a:solidFill>
                  <a:schemeClr val="bg1"/>
                </a:solidFill>
              </a:rPr>
              <a:t>티엠디</a:t>
            </a:r>
            <a:r>
              <a:rPr lang="ko-KR" altLang="en-US" sz="700" b="1" dirty="0">
                <a:solidFill>
                  <a:schemeClr val="bg1"/>
                </a:solidFill>
              </a:rPr>
              <a:t>  </a:t>
            </a:r>
            <a:r>
              <a:rPr lang="en-US" altLang="ko-KR" sz="700" b="1" dirty="0">
                <a:solidFill>
                  <a:schemeClr val="bg1"/>
                </a:solidFill>
              </a:rPr>
              <a:t>/ </a:t>
            </a:r>
            <a:r>
              <a:rPr lang="ko-KR" altLang="en-US" sz="700" b="1" dirty="0">
                <a:solidFill>
                  <a:schemeClr val="bg1"/>
                </a:solidFill>
              </a:rPr>
              <a:t>본사</a:t>
            </a:r>
            <a:r>
              <a:rPr lang="en-US" altLang="ko-KR" sz="700" b="1" dirty="0">
                <a:solidFill>
                  <a:schemeClr val="bg1"/>
                </a:solidFill>
              </a:rPr>
              <a:t>: </a:t>
            </a:r>
            <a:r>
              <a:rPr lang="ko-KR" altLang="en-US" sz="700" b="1" dirty="0">
                <a:solidFill>
                  <a:schemeClr val="bg1"/>
                </a:solidFill>
              </a:rPr>
              <a:t>부산 사상구 </a:t>
            </a:r>
            <a:r>
              <a:rPr lang="ko-KR" altLang="en-US" sz="700" b="1" dirty="0" err="1">
                <a:solidFill>
                  <a:schemeClr val="bg1"/>
                </a:solidFill>
              </a:rPr>
              <a:t>대동로</a:t>
            </a:r>
            <a:r>
              <a:rPr lang="ko-KR" altLang="en-US" sz="700" b="1" dirty="0">
                <a:solidFill>
                  <a:schemeClr val="bg1"/>
                </a:solidFill>
              </a:rPr>
              <a:t> </a:t>
            </a:r>
            <a:r>
              <a:rPr lang="en-US" altLang="ko-KR" sz="700" b="1" dirty="0">
                <a:solidFill>
                  <a:schemeClr val="bg1"/>
                </a:solidFill>
              </a:rPr>
              <a:t>303, 404</a:t>
            </a:r>
            <a:r>
              <a:rPr lang="ko-KR" altLang="en-US" sz="700" b="1" dirty="0">
                <a:solidFill>
                  <a:schemeClr val="bg1"/>
                </a:solidFill>
              </a:rPr>
              <a:t>호</a:t>
            </a:r>
            <a:r>
              <a:rPr lang="en-US" altLang="ko-KR" sz="700" b="1" dirty="0">
                <a:solidFill>
                  <a:schemeClr val="bg1"/>
                </a:solidFill>
              </a:rPr>
              <a:t>(</a:t>
            </a:r>
            <a:r>
              <a:rPr lang="ko-KR" altLang="en-US" sz="700" b="1" dirty="0" err="1">
                <a:solidFill>
                  <a:schemeClr val="bg1"/>
                </a:solidFill>
              </a:rPr>
              <a:t>부산디지털밸리</a:t>
            </a:r>
            <a:r>
              <a:rPr lang="en-US" altLang="ko-KR" sz="700" b="1" dirty="0">
                <a:solidFill>
                  <a:schemeClr val="bg1"/>
                </a:solidFill>
              </a:rPr>
              <a:t>) / </a:t>
            </a:r>
            <a:r>
              <a:rPr lang="ko-KR" altLang="en-US" sz="700" b="1" dirty="0">
                <a:solidFill>
                  <a:schemeClr val="bg1"/>
                </a:solidFill>
              </a:rPr>
              <a:t>지사</a:t>
            </a:r>
            <a:r>
              <a:rPr lang="en-US" altLang="ko-KR" sz="700" b="1" dirty="0">
                <a:solidFill>
                  <a:schemeClr val="bg1"/>
                </a:solidFill>
              </a:rPr>
              <a:t>: </a:t>
            </a:r>
            <a:r>
              <a:rPr lang="ko-KR" altLang="en-US" sz="700" b="1" dirty="0">
                <a:solidFill>
                  <a:schemeClr val="bg1"/>
                </a:solidFill>
              </a:rPr>
              <a:t>경남김해시 </a:t>
            </a:r>
            <a:r>
              <a:rPr lang="ko-KR" altLang="en-US" sz="700" b="1" dirty="0" err="1">
                <a:solidFill>
                  <a:schemeClr val="bg1"/>
                </a:solidFill>
              </a:rPr>
              <a:t>칠산로</a:t>
            </a:r>
            <a:r>
              <a:rPr lang="ko-KR" altLang="en-US" sz="700" b="1" dirty="0">
                <a:solidFill>
                  <a:schemeClr val="bg1"/>
                </a:solidFill>
              </a:rPr>
              <a:t> </a:t>
            </a:r>
            <a:r>
              <a:rPr lang="en-US" altLang="ko-KR" sz="700" b="1" dirty="0">
                <a:solidFill>
                  <a:schemeClr val="bg1"/>
                </a:solidFill>
              </a:rPr>
              <a:t>237</a:t>
            </a:r>
            <a:r>
              <a:rPr lang="ko-KR" altLang="en-US" sz="700" b="1" dirty="0" err="1">
                <a:solidFill>
                  <a:schemeClr val="bg1"/>
                </a:solidFill>
              </a:rPr>
              <a:t>번길</a:t>
            </a:r>
            <a:r>
              <a:rPr lang="ko-KR" altLang="en-US" sz="700" b="1" dirty="0">
                <a:solidFill>
                  <a:schemeClr val="bg1"/>
                </a:solidFill>
              </a:rPr>
              <a:t> </a:t>
            </a:r>
            <a:r>
              <a:rPr lang="en-US" altLang="ko-KR" sz="700" b="1" dirty="0">
                <a:solidFill>
                  <a:schemeClr val="bg1"/>
                </a:solidFill>
              </a:rPr>
              <a:t>18 / </a:t>
            </a:r>
            <a:r>
              <a:rPr lang="ko-KR" altLang="en-US" sz="700" b="1" dirty="0">
                <a:solidFill>
                  <a:schemeClr val="bg1"/>
                </a:solidFill>
              </a:rPr>
              <a:t>대표전화</a:t>
            </a:r>
            <a:r>
              <a:rPr lang="en-US" altLang="ko-KR" sz="700" b="1" dirty="0">
                <a:solidFill>
                  <a:schemeClr val="bg1"/>
                </a:solidFill>
              </a:rPr>
              <a:t>: 070-5015-2480 / FAX: 070-4009-4843</a:t>
            </a:r>
            <a:r>
              <a:rPr lang="en-US" altLang="ko-KR" sz="700" b="1" baseline="0" dirty="0">
                <a:solidFill>
                  <a:schemeClr val="bg1"/>
                </a:solidFill>
              </a:rPr>
              <a:t> 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 userDrawn="1"/>
        </p:nvSpPr>
        <p:spPr>
          <a:xfrm>
            <a:off x="7967014" y="4973622"/>
            <a:ext cx="1133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>
                <a:solidFill>
                  <a:schemeClr val="bg1"/>
                </a:solidFill>
              </a:rPr>
              <a:t>http://tmdream.co.kr/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Documents and Settings\ptinsdie\바탕 화면\무제-10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5998"/>
            <a:ext cx="9143999" cy="450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3286116" y="285734"/>
            <a:ext cx="5017389" cy="207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90000" dir="5400000" sy="-100000" algn="bl" rotWithShape="0"/>
          </a:effectLst>
        </p:spPr>
        <p:txBody>
          <a:bodyPr wrap="square" lIns="94256" tIns="47128" rIns="94256" bIns="47128">
            <a:spAutoFit/>
          </a:bodyPr>
          <a:lstStyle/>
          <a:p>
            <a:pPr algn="r"/>
            <a:r>
              <a:rPr lang="en-US" altLang="ko-KR" sz="6200" dirty="0">
                <a:solidFill>
                  <a:schemeClr val="accent5"/>
                </a:solidFill>
                <a:latin typeface="Arial Black" pitchFamily="34" charset="0"/>
                <a:ea typeface="맑은 고딕" pitchFamily="50" charset="-127"/>
              </a:rPr>
              <a:t>THANK YOU</a:t>
            </a:r>
            <a:endParaRPr lang="en-US" altLang="ko-KR" sz="6200" dirty="0">
              <a:solidFill>
                <a:schemeClr val="bg1">
                  <a:lumMod val="50000"/>
                </a:schemeClr>
              </a:solidFill>
              <a:latin typeface="Arial Black" pitchFamily="34" charset="0"/>
              <a:ea typeface="맑은 고딕" pitchFamily="50" charset="-127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B894F-FB26-48FC-A6F9-CA07DF548553}" type="datetimeFigureOut">
              <a:rPr lang="ko-KR" altLang="en-US" smtClean="0"/>
              <a:pPr/>
              <a:t>2021-09-04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67BE6-9C23-4D5A-A96A-93908175888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5.emf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emf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857238"/>
            <a:ext cx="4471063" cy="3697103"/>
            <a:chOff x="672441" y="1782030"/>
            <a:chExt cx="5278908" cy="4365107"/>
          </a:xfrm>
        </p:grpSpPr>
        <p:sp>
          <p:nvSpPr>
            <p:cNvPr id="2" name="TextBox 1"/>
            <p:cNvSpPr txBox="1"/>
            <p:nvPr/>
          </p:nvSpPr>
          <p:spPr>
            <a:xfrm>
              <a:off x="672441" y="1782030"/>
              <a:ext cx="4916660" cy="763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600" dirty="0">
                  <a:solidFill>
                    <a:srgbClr val="929292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Contents Table</a:t>
              </a:r>
              <a:endParaRPr lang="ko-KR" altLang="en-US" sz="3600" dirty="0">
                <a:solidFill>
                  <a:srgbClr val="92929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58109" y="2468474"/>
              <a:ext cx="3530991" cy="399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600" dirty="0" err="1">
                  <a:solidFill>
                    <a:srgbClr val="939BA5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티엠디</a:t>
              </a:r>
              <a:r>
                <a:rPr lang="ko-KR" altLang="en-US" sz="1600" dirty="0">
                  <a:solidFill>
                    <a:srgbClr val="939BA5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회사소개 목록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951349" y="1982084"/>
              <a:ext cx="0" cy="4165053"/>
            </a:xfrm>
            <a:prstGeom prst="line">
              <a:avLst/>
            </a:prstGeom>
            <a:ln w="57150">
              <a:solidFill>
                <a:srgbClr val="5CD4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/>
            <p:cNvGrpSpPr/>
            <p:nvPr/>
          </p:nvGrpSpPr>
          <p:grpSpPr>
            <a:xfrm>
              <a:off x="4841631" y="2868280"/>
              <a:ext cx="717259" cy="946760"/>
              <a:chOff x="2557290" y="3247324"/>
              <a:chExt cx="2098675" cy="2770187"/>
            </a:xfrm>
            <a:solidFill>
              <a:schemeClr val="bg1">
                <a:lumMod val="65000"/>
              </a:schemeClr>
            </a:solidFill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2557290" y="3247324"/>
                <a:ext cx="2098675" cy="2770187"/>
              </a:xfrm>
              <a:custGeom>
                <a:avLst/>
                <a:gdLst>
                  <a:gd name="T0" fmla="*/ 3101 w 5289"/>
                  <a:gd name="T1" fmla="*/ 215 h 6981"/>
                  <a:gd name="T2" fmla="*/ 2821 w 5289"/>
                  <a:gd name="T3" fmla="*/ 27 h 6981"/>
                  <a:gd name="T4" fmla="*/ 2536 w 5289"/>
                  <a:gd name="T5" fmla="*/ 10 h 6981"/>
                  <a:gd name="T6" fmla="*/ 2234 w 5289"/>
                  <a:gd name="T7" fmla="*/ 164 h 6981"/>
                  <a:gd name="T8" fmla="*/ 716 w 5289"/>
                  <a:gd name="T9" fmla="*/ 241 h 6981"/>
                  <a:gd name="T10" fmla="*/ 405 w 5289"/>
                  <a:gd name="T11" fmla="*/ 311 h 6981"/>
                  <a:gd name="T12" fmla="*/ 142 w 5289"/>
                  <a:gd name="T13" fmla="*/ 530 h 6981"/>
                  <a:gd name="T14" fmla="*/ 8 w 5289"/>
                  <a:gd name="T15" fmla="*/ 848 h 6981"/>
                  <a:gd name="T16" fmla="*/ 8 w 5289"/>
                  <a:gd name="T17" fmla="*/ 6373 h 6981"/>
                  <a:gd name="T18" fmla="*/ 142 w 5289"/>
                  <a:gd name="T19" fmla="*/ 6693 h 6981"/>
                  <a:gd name="T20" fmla="*/ 405 w 5289"/>
                  <a:gd name="T21" fmla="*/ 6910 h 6981"/>
                  <a:gd name="T22" fmla="*/ 716 w 5289"/>
                  <a:gd name="T23" fmla="*/ 6981 h 6981"/>
                  <a:gd name="T24" fmla="*/ 4819 w 5289"/>
                  <a:gd name="T25" fmla="*/ 6938 h 6981"/>
                  <a:gd name="T26" fmla="*/ 5103 w 5289"/>
                  <a:gd name="T27" fmla="*/ 6746 h 6981"/>
                  <a:gd name="T28" fmla="*/ 5266 w 5289"/>
                  <a:gd name="T29" fmla="*/ 6443 h 6981"/>
                  <a:gd name="T30" fmla="*/ 5288 w 5289"/>
                  <a:gd name="T31" fmla="*/ 920 h 6981"/>
                  <a:gd name="T32" fmla="*/ 5186 w 5289"/>
                  <a:gd name="T33" fmla="*/ 586 h 6981"/>
                  <a:gd name="T34" fmla="*/ 4945 w 5289"/>
                  <a:gd name="T35" fmla="*/ 345 h 6981"/>
                  <a:gd name="T36" fmla="*/ 4610 w 5289"/>
                  <a:gd name="T37" fmla="*/ 242 h 6981"/>
                  <a:gd name="T38" fmla="*/ 2821 w 5289"/>
                  <a:gd name="T39" fmla="*/ 270 h 6981"/>
                  <a:gd name="T40" fmla="*/ 3012 w 5289"/>
                  <a:gd name="T41" fmla="*/ 557 h 6981"/>
                  <a:gd name="T42" fmla="*/ 3063 w 5289"/>
                  <a:gd name="T43" fmla="*/ 811 h 6981"/>
                  <a:gd name="T44" fmla="*/ 3681 w 5289"/>
                  <a:gd name="T45" fmla="*/ 850 h 6981"/>
                  <a:gd name="T46" fmla="*/ 3715 w 5289"/>
                  <a:gd name="T47" fmla="*/ 1030 h 6981"/>
                  <a:gd name="T48" fmla="*/ 1654 w 5289"/>
                  <a:gd name="T49" fmla="*/ 1084 h 6981"/>
                  <a:gd name="T50" fmla="*/ 1554 w 5289"/>
                  <a:gd name="T51" fmla="*/ 931 h 6981"/>
                  <a:gd name="T52" fmla="*/ 2162 w 5289"/>
                  <a:gd name="T53" fmla="*/ 830 h 6981"/>
                  <a:gd name="T54" fmla="*/ 2276 w 5289"/>
                  <a:gd name="T55" fmla="*/ 716 h 6981"/>
                  <a:gd name="T56" fmla="*/ 2359 w 5289"/>
                  <a:gd name="T57" fmla="*/ 361 h 6981"/>
                  <a:gd name="T58" fmla="*/ 2645 w 5289"/>
                  <a:gd name="T59" fmla="*/ 227 h 6981"/>
                  <a:gd name="T60" fmla="*/ 3778 w 5289"/>
                  <a:gd name="T61" fmla="*/ 1269 h 6981"/>
                  <a:gd name="T62" fmla="*/ 3961 w 5289"/>
                  <a:gd name="T63" fmla="*/ 994 h 6981"/>
                  <a:gd name="T64" fmla="*/ 4579 w 5289"/>
                  <a:gd name="T65" fmla="*/ 952 h 6981"/>
                  <a:gd name="T66" fmla="*/ 716 w 5289"/>
                  <a:gd name="T67" fmla="*/ 6272 h 6981"/>
                  <a:gd name="T68" fmla="*/ 716 w 5289"/>
                  <a:gd name="T69" fmla="*/ 950 h 6981"/>
                  <a:gd name="T70" fmla="*/ 1341 w 5289"/>
                  <a:gd name="T71" fmla="*/ 1063 h 6981"/>
                  <a:gd name="T72" fmla="*/ 1574 w 5289"/>
                  <a:gd name="T73" fmla="*/ 1297 h 6981"/>
                  <a:gd name="T74" fmla="*/ 5041 w 5289"/>
                  <a:gd name="T75" fmla="*/ 6411 h 6981"/>
                  <a:gd name="T76" fmla="*/ 4719 w 5289"/>
                  <a:gd name="T77" fmla="*/ 6733 h 6981"/>
                  <a:gd name="T78" fmla="*/ 570 w 5289"/>
                  <a:gd name="T79" fmla="*/ 6733 h 6981"/>
                  <a:gd name="T80" fmla="*/ 247 w 5289"/>
                  <a:gd name="T81" fmla="*/ 6411 h 6981"/>
                  <a:gd name="T82" fmla="*/ 247 w 5289"/>
                  <a:gd name="T83" fmla="*/ 812 h 6981"/>
                  <a:gd name="T84" fmla="*/ 570 w 5289"/>
                  <a:gd name="T85" fmla="*/ 488 h 6981"/>
                  <a:gd name="T86" fmla="*/ 2050 w 5289"/>
                  <a:gd name="T87" fmla="*/ 563 h 6981"/>
                  <a:gd name="T88" fmla="*/ 1566 w 5289"/>
                  <a:gd name="T89" fmla="*/ 621 h 6981"/>
                  <a:gd name="T90" fmla="*/ 692 w 5289"/>
                  <a:gd name="T91" fmla="*/ 725 h 6981"/>
                  <a:gd name="T92" fmla="*/ 510 w 5289"/>
                  <a:gd name="T93" fmla="*/ 846 h 6981"/>
                  <a:gd name="T94" fmla="*/ 483 w 5289"/>
                  <a:gd name="T95" fmla="*/ 6289 h 6981"/>
                  <a:gd name="T96" fmla="*/ 604 w 5289"/>
                  <a:gd name="T97" fmla="*/ 6470 h 6981"/>
                  <a:gd name="T98" fmla="*/ 4597 w 5289"/>
                  <a:gd name="T99" fmla="*/ 6498 h 6981"/>
                  <a:gd name="T100" fmla="*/ 4778 w 5289"/>
                  <a:gd name="T101" fmla="*/ 6376 h 6981"/>
                  <a:gd name="T102" fmla="*/ 4806 w 5289"/>
                  <a:gd name="T103" fmla="*/ 934 h 6981"/>
                  <a:gd name="T104" fmla="*/ 4684 w 5289"/>
                  <a:gd name="T105" fmla="*/ 751 h 6981"/>
                  <a:gd name="T106" fmla="*/ 3849 w 5289"/>
                  <a:gd name="T107" fmla="*/ 697 h 6981"/>
                  <a:gd name="T108" fmla="*/ 3240 w 5289"/>
                  <a:gd name="T109" fmla="*/ 603 h 6981"/>
                  <a:gd name="T110" fmla="*/ 4573 w 5289"/>
                  <a:gd name="T111" fmla="*/ 468 h 6981"/>
                  <a:gd name="T112" fmla="*/ 4952 w 5289"/>
                  <a:gd name="T113" fmla="*/ 645 h 6981"/>
                  <a:gd name="T114" fmla="*/ 5063 w 5289"/>
                  <a:gd name="T115" fmla="*/ 6265 h 69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289" h="6981">
                    <a:moveTo>
                      <a:pt x="4573" y="241"/>
                    </a:moveTo>
                    <a:lnTo>
                      <a:pt x="3127" y="241"/>
                    </a:lnTo>
                    <a:lnTo>
                      <a:pt x="3124" y="241"/>
                    </a:lnTo>
                    <a:lnTo>
                      <a:pt x="3122" y="241"/>
                    </a:lnTo>
                    <a:lnTo>
                      <a:pt x="3101" y="215"/>
                    </a:lnTo>
                    <a:lnTo>
                      <a:pt x="3056" y="164"/>
                    </a:lnTo>
                    <a:lnTo>
                      <a:pt x="3003" y="121"/>
                    </a:lnTo>
                    <a:lnTo>
                      <a:pt x="2946" y="82"/>
                    </a:lnTo>
                    <a:lnTo>
                      <a:pt x="2886" y="51"/>
                    </a:lnTo>
                    <a:lnTo>
                      <a:pt x="2821" y="27"/>
                    </a:lnTo>
                    <a:lnTo>
                      <a:pt x="2752" y="10"/>
                    </a:lnTo>
                    <a:lnTo>
                      <a:pt x="2681" y="1"/>
                    </a:lnTo>
                    <a:lnTo>
                      <a:pt x="2645" y="0"/>
                    </a:lnTo>
                    <a:lnTo>
                      <a:pt x="2607" y="1"/>
                    </a:lnTo>
                    <a:lnTo>
                      <a:pt x="2536" y="10"/>
                    </a:lnTo>
                    <a:lnTo>
                      <a:pt x="2469" y="27"/>
                    </a:lnTo>
                    <a:lnTo>
                      <a:pt x="2404" y="51"/>
                    </a:lnTo>
                    <a:lnTo>
                      <a:pt x="2342" y="82"/>
                    </a:lnTo>
                    <a:lnTo>
                      <a:pt x="2285" y="121"/>
                    </a:lnTo>
                    <a:lnTo>
                      <a:pt x="2234" y="164"/>
                    </a:lnTo>
                    <a:lnTo>
                      <a:pt x="2187" y="215"/>
                    </a:lnTo>
                    <a:lnTo>
                      <a:pt x="2166" y="241"/>
                    </a:lnTo>
                    <a:lnTo>
                      <a:pt x="2164" y="241"/>
                    </a:lnTo>
                    <a:lnTo>
                      <a:pt x="2162" y="241"/>
                    </a:lnTo>
                    <a:lnTo>
                      <a:pt x="716" y="241"/>
                    </a:lnTo>
                    <a:lnTo>
                      <a:pt x="678" y="242"/>
                    </a:lnTo>
                    <a:lnTo>
                      <a:pt x="606" y="250"/>
                    </a:lnTo>
                    <a:lnTo>
                      <a:pt x="536" y="263"/>
                    </a:lnTo>
                    <a:lnTo>
                      <a:pt x="470" y="285"/>
                    </a:lnTo>
                    <a:lnTo>
                      <a:pt x="405" y="311"/>
                    </a:lnTo>
                    <a:lnTo>
                      <a:pt x="345" y="345"/>
                    </a:lnTo>
                    <a:lnTo>
                      <a:pt x="288" y="384"/>
                    </a:lnTo>
                    <a:lnTo>
                      <a:pt x="235" y="427"/>
                    </a:lnTo>
                    <a:lnTo>
                      <a:pt x="185" y="476"/>
                    </a:lnTo>
                    <a:lnTo>
                      <a:pt x="142" y="530"/>
                    </a:lnTo>
                    <a:lnTo>
                      <a:pt x="103" y="586"/>
                    </a:lnTo>
                    <a:lnTo>
                      <a:pt x="70" y="646"/>
                    </a:lnTo>
                    <a:lnTo>
                      <a:pt x="43" y="712"/>
                    </a:lnTo>
                    <a:lnTo>
                      <a:pt x="22" y="778"/>
                    </a:lnTo>
                    <a:lnTo>
                      <a:pt x="8" y="848"/>
                    </a:lnTo>
                    <a:lnTo>
                      <a:pt x="1" y="920"/>
                    </a:lnTo>
                    <a:lnTo>
                      <a:pt x="0" y="958"/>
                    </a:lnTo>
                    <a:lnTo>
                      <a:pt x="0" y="6265"/>
                    </a:lnTo>
                    <a:lnTo>
                      <a:pt x="1" y="6301"/>
                    </a:lnTo>
                    <a:lnTo>
                      <a:pt x="8" y="6373"/>
                    </a:lnTo>
                    <a:lnTo>
                      <a:pt x="22" y="6443"/>
                    </a:lnTo>
                    <a:lnTo>
                      <a:pt x="43" y="6511"/>
                    </a:lnTo>
                    <a:lnTo>
                      <a:pt x="70" y="6575"/>
                    </a:lnTo>
                    <a:lnTo>
                      <a:pt x="103" y="6636"/>
                    </a:lnTo>
                    <a:lnTo>
                      <a:pt x="142" y="6693"/>
                    </a:lnTo>
                    <a:lnTo>
                      <a:pt x="185" y="6746"/>
                    </a:lnTo>
                    <a:lnTo>
                      <a:pt x="235" y="6794"/>
                    </a:lnTo>
                    <a:lnTo>
                      <a:pt x="288" y="6839"/>
                    </a:lnTo>
                    <a:lnTo>
                      <a:pt x="345" y="6877"/>
                    </a:lnTo>
                    <a:lnTo>
                      <a:pt x="405" y="6910"/>
                    </a:lnTo>
                    <a:lnTo>
                      <a:pt x="470" y="6938"/>
                    </a:lnTo>
                    <a:lnTo>
                      <a:pt x="536" y="6958"/>
                    </a:lnTo>
                    <a:lnTo>
                      <a:pt x="606" y="6973"/>
                    </a:lnTo>
                    <a:lnTo>
                      <a:pt x="678" y="6980"/>
                    </a:lnTo>
                    <a:lnTo>
                      <a:pt x="716" y="6981"/>
                    </a:lnTo>
                    <a:lnTo>
                      <a:pt x="4573" y="6981"/>
                    </a:lnTo>
                    <a:lnTo>
                      <a:pt x="4610" y="6980"/>
                    </a:lnTo>
                    <a:lnTo>
                      <a:pt x="4682" y="6973"/>
                    </a:lnTo>
                    <a:lnTo>
                      <a:pt x="4752" y="6958"/>
                    </a:lnTo>
                    <a:lnTo>
                      <a:pt x="4819" y="6938"/>
                    </a:lnTo>
                    <a:lnTo>
                      <a:pt x="4883" y="6910"/>
                    </a:lnTo>
                    <a:lnTo>
                      <a:pt x="4945" y="6877"/>
                    </a:lnTo>
                    <a:lnTo>
                      <a:pt x="5001" y="6839"/>
                    </a:lnTo>
                    <a:lnTo>
                      <a:pt x="5054" y="6794"/>
                    </a:lnTo>
                    <a:lnTo>
                      <a:pt x="5103" y="6746"/>
                    </a:lnTo>
                    <a:lnTo>
                      <a:pt x="5147" y="6693"/>
                    </a:lnTo>
                    <a:lnTo>
                      <a:pt x="5186" y="6636"/>
                    </a:lnTo>
                    <a:lnTo>
                      <a:pt x="5218" y="6575"/>
                    </a:lnTo>
                    <a:lnTo>
                      <a:pt x="5246" y="6511"/>
                    </a:lnTo>
                    <a:lnTo>
                      <a:pt x="5266" y="6443"/>
                    </a:lnTo>
                    <a:lnTo>
                      <a:pt x="5281" y="6373"/>
                    </a:lnTo>
                    <a:lnTo>
                      <a:pt x="5288" y="6301"/>
                    </a:lnTo>
                    <a:lnTo>
                      <a:pt x="5289" y="6265"/>
                    </a:lnTo>
                    <a:lnTo>
                      <a:pt x="5289" y="958"/>
                    </a:lnTo>
                    <a:lnTo>
                      <a:pt x="5288" y="920"/>
                    </a:lnTo>
                    <a:lnTo>
                      <a:pt x="5281" y="848"/>
                    </a:lnTo>
                    <a:lnTo>
                      <a:pt x="5266" y="778"/>
                    </a:lnTo>
                    <a:lnTo>
                      <a:pt x="5246" y="712"/>
                    </a:lnTo>
                    <a:lnTo>
                      <a:pt x="5218" y="646"/>
                    </a:lnTo>
                    <a:lnTo>
                      <a:pt x="5186" y="586"/>
                    </a:lnTo>
                    <a:lnTo>
                      <a:pt x="5147" y="530"/>
                    </a:lnTo>
                    <a:lnTo>
                      <a:pt x="5103" y="476"/>
                    </a:lnTo>
                    <a:lnTo>
                      <a:pt x="5054" y="427"/>
                    </a:lnTo>
                    <a:lnTo>
                      <a:pt x="5001" y="384"/>
                    </a:lnTo>
                    <a:lnTo>
                      <a:pt x="4945" y="345"/>
                    </a:lnTo>
                    <a:lnTo>
                      <a:pt x="4883" y="311"/>
                    </a:lnTo>
                    <a:lnTo>
                      <a:pt x="4819" y="285"/>
                    </a:lnTo>
                    <a:lnTo>
                      <a:pt x="4752" y="263"/>
                    </a:lnTo>
                    <a:lnTo>
                      <a:pt x="4682" y="250"/>
                    </a:lnTo>
                    <a:lnTo>
                      <a:pt x="4610" y="242"/>
                    </a:lnTo>
                    <a:lnTo>
                      <a:pt x="4573" y="241"/>
                    </a:lnTo>
                    <a:close/>
                    <a:moveTo>
                      <a:pt x="2645" y="227"/>
                    </a:moveTo>
                    <a:lnTo>
                      <a:pt x="2682" y="228"/>
                    </a:lnTo>
                    <a:lnTo>
                      <a:pt x="2754" y="242"/>
                    </a:lnTo>
                    <a:lnTo>
                      <a:pt x="2821" y="270"/>
                    </a:lnTo>
                    <a:lnTo>
                      <a:pt x="2880" y="310"/>
                    </a:lnTo>
                    <a:lnTo>
                      <a:pt x="2929" y="361"/>
                    </a:lnTo>
                    <a:lnTo>
                      <a:pt x="2969" y="420"/>
                    </a:lnTo>
                    <a:lnTo>
                      <a:pt x="2998" y="486"/>
                    </a:lnTo>
                    <a:lnTo>
                      <a:pt x="3012" y="557"/>
                    </a:lnTo>
                    <a:lnTo>
                      <a:pt x="3013" y="596"/>
                    </a:lnTo>
                    <a:lnTo>
                      <a:pt x="3013" y="716"/>
                    </a:lnTo>
                    <a:lnTo>
                      <a:pt x="3015" y="739"/>
                    </a:lnTo>
                    <a:lnTo>
                      <a:pt x="3033" y="780"/>
                    </a:lnTo>
                    <a:lnTo>
                      <a:pt x="3063" y="811"/>
                    </a:lnTo>
                    <a:lnTo>
                      <a:pt x="3104" y="827"/>
                    </a:lnTo>
                    <a:lnTo>
                      <a:pt x="3127" y="830"/>
                    </a:lnTo>
                    <a:lnTo>
                      <a:pt x="3609" y="830"/>
                    </a:lnTo>
                    <a:lnTo>
                      <a:pt x="3634" y="831"/>
                    </a:lnTo>
                    <a:lnTo>
                      <a:pt x="3681" y="850"/>
                    </a:lnTo>
                    <a:lnTo>
                      <a:pt x="3715" y="885"/>
                    </a:lnTo>
                    <a:lnTo>
                      <a:pt x="3736" y="931"/>
                    </a:lnTo>
                    <a:lnTo>
                      <a:pt x="3737" y="958"/>
                    </a:lnTo>
                    <a:lnTo>
                      <a:pt x="3736" y="983"/>
                    </a:lnTo>
                    <a:lnTo>
                      <a:pt x="3715" y="1030"/>
                    </a:lnTo>
                    <a:lnTo>
                      <a:pt x="3681" y="1064"/>
                    </a:lnTo>
                    <a:lnTo>
                      <a:pt x="3634" y="1084"/>
                    </a:lnTo>
                    <a:lnTo>
                      <a:pt x="3609" y="1086"/>
                    </a:lnTo>
                    <a:lnTo>
                      <a:pt x="1680" y="1086"/>
                    </a:lnTo>
                    <a:lnTo>
                      <a:pt x="1654" y="1084"/>
                    </a:lnTo>
                    <a:lnTo>
                      <a:pt x="1608" y="1064"/>
                    </a:lnTo>
                    <a:lnTo>
                      <a:pt x="1573" y="1030"/>
                    </a:lnTo>
                    <a:lnTo>
                      <a:pt x="1554" y="983"/>
                    </a:lnTo>
                    <a:lnTo>
                      <a:pt x="1552" y="958"/>
                    </a:lnTo>
                    <a:lnTo>
                      <a:pt x="1554" y="931"/>
                    </a:lnTo>
                    <a:lnTo>
                      <a:pt x="1573" y="885"/>
                    </a:lnTo>
                    <a:lnTo>
                      <a:pt x="1608" y="850"/>
                    </a:lnTo>
                    <a:lnTo>
                      <a:pt x="1654" y="831"/>
                    </a:lnTo>
                    <a:lnTo>
                      <a:pt x="1680" y="830"/>
                    </a:lnTo>
                    <a:lnTo>
                      <a:pt x="2162" y="830"/>
                    </a:lnTo>
                    <a:lnTo>
                      <a:pt x="2185" y="827"/>
                    </a:lnTo>
                    <a:lnTo>
                      <a:pt x="2226" y="811"/>
                    </a:lnTo>
                    <a:lnTo>
                      <a:pt x="2256" y="780"/>
                    </a:lnTo>
                    <a:lnTo>
                      <a:pt x="2273" y="739"/>
                    </a:lnTo>
                    <a:lnTo>
                      <a:pt x="2276" y="716"/>
                    </a:lnTo>
                    <a:lnTo>
                      <a:pt x="2276" y="596"/>
                    </a:lnTo>
                    <a:lnTo>
                      <a:pt x="2277" y="557"/>
                    </a:lnTo>
                    <a:lnTo>
                      <a:pt x="2291" y="486"/>
                    </a:lnTo>
                    <a:lnTo>
                      <a:pt x="2319" y="420"/>
                    </a:lnTo>
                    <a:lnTo>
                      <a:pt x="2359" y="361"/>
                    </a:lnTo>
                    <a:lnTo>
                      <a:pt x="2410" y="310"/>
                    </a:lnTo>
                    <a:lnTo>
                      <a:pt x="2469" y="270"/>
                    </a:lnTo>
                    <a:lnTo>
                      <a:pt x="2535" y="242"/>
                    </a:lnTo>
                    <a:lnTo>
                      <a:pt x="2606" y="228"/>
                    </a:lnTo>
                    <a:lnTo>
                      <a:pt x="2645" y="227"/>
                    </a:lnTo>
                    <a:close/>
                    <a:moveTo>
                      <a:pt x="1680" y="1312"/>
                    </a:moveTo>
                    <a:lnTo>
                      <a:pt x="3609" y="1312"/>
                    </a:lnTo>
                    <a:lnTo>
                      <a:pt x="3645" y="1310"/>
                    </a:lnTo>
                    <a:lnTo>
                      <a:pt x="3714" y="1297"/>
                    </a:lnTo>
                    <a:lnTo>
                      <a:pt x="3778" y="1269"/>
                    </a:lnTo>
                    <a:lnTo>
                      <a:pt x="3834" y="1231"/>
                    </a:lnTo>
                    <a:lnTo>
                      <a:pt x="3883" y="1183"/>
                    </a:lnTo>
                    <a:lnTo>
                      <a:pt x="3920" y="1127"/>
                    </a:lnTo>
                    <a:lnTo>
                      <a:pt x="3948" y="1063"/>
                    </a:lnTo>
                    <a:lnTo>
                      <a:pt x="3961" y="994"/>
                    </a:lnTo>
                    <a:lnTo>
                      <a:pt x="3963" y="958"/>
                    </a:lnTo>
                    <a:lnTo>
                      <a:pt x="3962" y="954"/>
                    </a:lnTo>
                    <a:lnTo>
                      <a:pt x="3962" y="950"/>
                    </a:lnTo>
                    <a:lnTo>
                      <a:pt x="4573" y="950"/>
                    </a:lnTo>
                    <a:lnTo>
                      <a:pt x="4579" y="952"/>
                    </a:lnTo>
                    <a:lnTo>
                      <a:pt x="4581" y="958"/>
                    </a:lnTo>
                    <a:lnTo>
                      <a:pt x="4581" y="6265"/>
                    </a:lnTo>
                    <a:lnTo>
                      <a:pt x="4579" y="6271"/>
                    </a:lnTo>
                    <a:lnTo>
                      <a:pt x="4573" y="6272"/>
                    </a:lnTo>
                    <a:lnTo>
                      <a:pt x="716" y="6272"/>
                    </a:lnTo>
                    <a:lnTo>
                      <a:pt x="710" y="6271"/>
                    </a:lnTo>
                    <a:lnTo>
                      <a:pt x="709" y="6265"/>
                    </a:lnTo>
                    <a:lnTo>
                      <a:pt x="709" y="958"/>
                    </a:lnTo>
                    <a:lnTo>
                      <a:pt x="710" y="952"/>
                    </a:lnTo>
                    <a:lnTo>
                      <a:pt x="716" y="950"/>
                    </a:lnTo>
                    <a:lnTo>
                      <a:pt x="1326" y="950"/>
                    </a:lnTo>
                    <a:lnTo>
                      <a:pt x="1326" y="954"/>
                    </a:lnTo>
                    <a:lnTo>
                      <a:pt x="1326" y="958"/>
                    </a:lnTo>
                    <a:lnTo>
                      <a:pt x="1327" y="994"/>
                    </a:lnTo>
                    <a:lnTo>
                      <a:pt x="1341" y="1063"/>
                    </a:lnTo>
                    <a:lnTo>
                      <a:pt x="1368" y="1127"/>
                    </a:lnTo>
                    <a:lnTo>
                      <a:pt x="1407" y="1183"/>
                    </a:lnTo>
                    <a:lnTo>
                      <a:pt x="1455" y="1231"/>
                    </a:lnTo>
                    <a:lnTo>
                      <a:pt x="1511" y="1269"/>
                    </a:lnTo>
                    <a:lnTo>
                      <a:pt x="1574" y="1297"/>
                    </a:lnTo>
                    <a:lnTo>
                      <a:pt x="1644" y="1310"/>
                    </a:lnTo>
                    <a:lnTo>
                      <a:pt x="1680" y="1312"/>
                    </a:lnTo>
                    <a:close/>
                    <a:moveTo>
                      <a:pt x="5063" y="6265"/>
                    </a:moveTo>
                    <a:lnTo>
                      <a:pt x="5062" y="6314"/>
                    </a:lnTo>
                    <a:lnTo>
                      <a:pt x="5041" y="6411"/>
                    </a:lnTo>
                    <a:lnTo>
                      <a:pt x="5004" y="6499"/>
                    </a:lnTo>
                    <a:lnTo>
                      <a:pt x="4952" y="6576"/>
                    </a:lnTo>
                    <a:lnTo>
                      <a:pt x="4884" y="6643"/>
                    </a:lnTo>
                    <a:lnTo>
                      <a:pt x="4807" y="6695"/>
                    </a:lnTo>
                    <a:lnTo>
                      <a:pt x="4719" y="6733"/>
                    </a:lnTo>
                    <a:lnTo>
                      <a:pt x="4623" y="6753"/>
                    </a:lnTo>
                    <a:lnTo>
                      <a:pt x="4573" y="6754"/>
                    </a:lnTo>
                    <a:lnTo>
                      <a:pt x="716" y="6754"/>
                    </a:lnTo>
                    <a:lnTo>
                      <a:pt x="665" y="6753"/>
                    </a:lnTo>
                    <a:lnTo>
                      <a:pt x="570" y="6733"/>
                    </a:lnTo>
                    <a:lnTo>
                      <a:pt x="482" y="6695"/>
                    </a:lnTo>
                    <a:lnTo>
                      <a:pt x="404" y="6643"/>
                    </a:lnTo>
                    <a:lnTo>
                      <a:pt x="337" y="6576"/>
                    </a:lnTo>
                    <a:lnTo>
                      <a:pt x="284" y="6499"/>
                    </a:lnTo>
                    <a:lnTo>
                      <a:pt x="247" y="6411"/>
                    </a:lnTo>
                    <a:lnTo>
                      <a:pt x="228" y="6314"/>
                    </a:lnTo>
                    <a:lnTo>
                      <a:pt x="226" y="6265"/>
                    </a:lnTo>
                    <a:lnTo>
                      <a:pt x="226" y="958"/>
                    </a:lnTo>
                    <a:lnTo>
                      <a:pt x="228" y="907"/>
                    </a:lnTo>
                    <a:lnTo>
                      <a:pt x="247" y="812"/>
                    </a:lnTo>
                    <a:lnTo>
                      <a:pt x="284" y="724"/>
                    </a:lnTo>
                    <a:lnTo>
                      <a:pt x="337" y="645"/>
                    </a:lnTo>
                    <a:lnTo>
                      <a:pt x="404" y="579"/>
                    </a:lnTo>
                    <a:lnTo>
                      <a:pt x="482" y="526"/>
                    </a:lnTo>
                    <a:lnTo>
                      <a:pt x="570" y="488"/>
                    </a:lnTo>
                    <a:lnTo>
                      <a:pt x="665" y="469"/>
                    </a:lnTo>
                    <a:lnTo>
                      <a:pt x="716" y="468"/>
                    </a:lnTo>
                    <a:lnTo>
                      <a:pt x="2064" y="468"/>
                    </a:lnTo>
                    <a:lnTo>
                      <a:pt x="2056" y="498"/>
                    </a:lnTo>
                    <a:lnTo>
                      <a:pt x="2050" y="563"/>
                    </a:lnTo>
                    <a:lnTo>
                      <a:pt x="2049" y="596"/>
                    </a:lnTo>
                    <a:lnTo>
                      <a:pt x="2049" y="603"/>
                    </a:lnTo>
                    <a:lnTo>
                      <a:pt x="1680" y="603"/>
                    </a:lnTo>
                    <a:lnTo>
                      <a:pt x="1640" y="604"/>
                    </a:lnTo>
                    <a:lnTo>
                      <a:pt x="1566" y="621"/>
                    </a:lnTo>
                    <a:lnTo>
                      <a:pt x="1498" y="653"/>
                    </a:lnTo>
                    <a:lnTo>
                      <a:pt x="1439" y="697"/>
                    </a:lnTo>
                    <a:lnTo>
                      <a:pt x="1414" y="724"/>
                    </a:lnTo>
                    <a:lnTo>
                      <a:pt x="716" y="724"/>
                    </a:lnTo>
                    <a:lnTo>
                      <a:pt x="692" y="725"/>
                    </a:lnTo>
                    <a:lnTo>
                      <a:pt x="646" y="733"/>
                    </a:lnTo>
                    <a:lnTo>
                      <a:pt x="604" y="751"/>
                    </a:lnTo>
                    <a:lnTo>
                      <a:pt x="566" y="777"/>
                    </a:lnTo>
                    <a:lnTo>
                      <a:pt x="535" y="808"/>
                    </a:lnTo>
                    <a:lnTo>
                      <a:pt x="510" y="846"/>
                    </a:lnTo>
                    <a:lnTo>
                      <a:pt x="492" y="888"/>
                    </a:lnTo>
                    <a:lnTo>
                      <a:pt x="483" y="934"/>
                    </a:lnTo>
                    <a:lnTo>
                      <a:pt x="482" y="958"/>
                    </a:lnTo>
                    <a:lnTo>
                      <a:pt x="482" y="6265"/>
                    </a:lnTo>
                    <a:lnTo>
                      <a:pt x="483" y="6289"/>
                    </a:lnTo>
                    <a:lnTo>
                      <a:pt x="492" y="6334"/>
                    </a:lnTo>
                    <a:lnTo>
                      <a:pt x="510" y="6376"/>
                    </a:lnTo>
                    <a:lnTo>
                      <a:pt x="535" y="6413"/>
                    </a:lnTo>
                    <a:lnTo>
                      <a:pt x="566" y="6444"/>
                    </a:lnTo>
                    <a:lnTo>
                      <a:pt x="604" y="6470"/>
                    </a:lnTo>
                    <a:lnTo>
                      <a:pt x="646" y="6488"/>
                    </a:lnTo>
                    <a:lnTo>
                      <a:pt x="692" y="6498"/>
                    </a:lnTo>
                    <a:lnTo>
                      <a:pt x="716" y="6499"/>
                    </a:lnTo>
                    <a:lnTo>
                      <a:pt x="4573" y="6499"/>
                    </a:lnTo>
                    <a:lnTo>
                      <a:pt x="4597" y="6498"/>
                    </a:lnTo>
                    <a:lnTo>
                      <a:pt x="4642" y="6488"/>
                    </a:lnTo>
                    <a:lnTo>
                      <a:pt x="4684" y="6470"/>
                    </a:lnTo>
                    <a:lnTo>
                      <a:pt x="4722" y="6444"/>
                    </a:lnTo>
                    <a:lnTo>
                      <a:pt x="4753" y="6413"/>
                    </a:lnTo>
                    <a:lnTo>
                      <a:pt x="4778" y="6376"/>
                    </a:lnTo>
                    <a:lnTo>
                      <a:pt x="4796" y="6334"/>
                    </a:lnTo>
                    <a:lnTo>
                      <a:pt x="4806" y="6289"/>
                    </a:lnTo>
                    <a:lnTo>
                      <a:pt x="4807" y="6265"/>
                    </a:lnTo>
                    <a:lnTo>
                      <a:pt x="4807" y="958"/>
                    </a:lnTo>
                    <a:lnTo>
                      <a:pt x="4806" y="934"/>
                    </a:lnTo>
                    <a:lnTo>
                      <a:pt x="4796" y="888"/>
                    </a:lnTo>
                    <a:lnTo>
                      <a:pt x="4778" y="846"/>
                    </a:lnTo>
                    <a:lnTo>
                      <a:pt x="4753" y="808"/>
                    </a:lnTo>
                    <a:lnTo>
                      <a:pt x="4722" y="777"/>
                    </a:lnTo>
                    <a:lnTo>
                      <a:pt x="4684" y="751"/>
                    </a:lnTo>
                    <a:lnTo>
                      <a:pt x="4642" y="733"/>
                    </a:lnTo>
                    <a:lnTo>
                      <a:pt x="4597" y="725"/>
                    </a:lnTo>
                    <a:lnTo>
                      <a:pt x="4573" y="724"/>
                    </a:lnTo>
                    <a:lnTo>
                      <a:pt x="3874" y="724"/>
                    </a:lnTo>
                    <a:lnTo>
                      <a:pt x="3849" y="697"/>
                    </a:lnTo>
                    <a:lnTo>
                      <a:pt x="3790" y="653"/>
                    </a:lnTo>
                    <a:lnTo>
                      <a:pt x="3722" y="621"/>
                    </a:lnTo>
                    <a:lnTo>
                      <a:pt x="3648" y="604"/>
                    </a:lnTo>
                    <a:lnTo>
                      <a:pt x="3609" y="603"/>
                    </a:lnTo>
                    <a:lnTo>
                      <a:pt x="3240" y="603"/>
                    </a:lnTo>
                    <a:lnTo>
                      <a:pt x="3240" y="596"/>
                    </a:lnTo>
                    <a:lnTo>
                      <a:pt x="3239" y="563"/>
                    </a:lnTo>
                    <a:lnTo>
                      <a:pt x="3232" y="498"/>
                    </a:lnTo>
                    <a:lnTo>
                      <a:pt x="3226" y="468"/>
                    </a:lnTo>
                    <a:lnTo>
                      <a:pt x="4573" y="468"/>
                    </a:lnTo>
                    <a:lnTo>
                      <a:pt x="4623" y="469"/>
                    </a:lnTo>
                    <a:lnTo>
                      <a:pt x="4719" y="488"/>
                    </a:lnTo>
                    <a:lnTo>
                      <a:pt x="4807" y="526"/>
                    </a:lnTo>
                    <a:lnTo>
                      <a:pt x="4884" y="579"/>
                    </a:lnTo>
                    <a:lnTo>
                      <a:pt x="4952" y="645"/>
                    </a:lnTo>
                    <a:lnTo>
                      <a:pt x="5004" y="724"/>
                    </a:lnTo>
                    <a:lnTo>
                      <a:pt x="5041" y="812"/>
                    </a:lnTo>
                    <a:lnTo>
                      <a:pt x="5062" y="907"/>
                    </a:lnTo>
                    <a:lnTo>
                      <a:pt x="5063" y="958"/>
                    </a:lnTo>
                    <a:lnTo>
                      <a:pt x="5063" y="6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3562177" y="3439411"/>
                <a:ext cx="88900" cy="185737"/>
              </a:xfrm>
              <a:custGeom>
                <a:avLst/>
                <a:gdLst>
                  <a:gd name="T0" fmla="*/ 114 w 227"/>
                  <a:gd name="T1" fmla="*/ 468 h 468"/>
                  <a:gd name="T2" fmla="*/ 137 w 227"/>
                  <a:gd name="T3" fmla="*/ 466 h 468"/>
                  <a:gd name="T4" fmla="*/ 177 w 227"/>
                  <a:gd name="T5" fmla="*/ 449 h 468"/>
                  <a:gd name="T6" fmla="*/ 208 w 227"/>
                  <a:gd name="T7" fmla="*/ 419 h 468"/>
                  <a:gd name="T8" fmla="*/ 225 w 227"/>
                  <a:gd name="T9" fmla="*/ 378 h 468"/>
                  <a:gd name="T10" fmla="*/ 227 w 227"/>
                  <a:gd name="T11" fmla="*/ 355 h 468"/>
                  <a:gd name="T12" fmla="*/ 227 w 227"/>
                  <a:gd name="T13" fmla="*/ 114 h 468"/>
                  <a:gd name="T14" fmla="*/ 225 w 227"/>
                  <a:gd name="T15" fmla="*/ 91 h 468"/>
                  <a:gd name="T16" fmla="*/ 208 w 227"/>
                  <a:gd name="T17" fmla="*/ 50 h 468"/>
                  <a:gd name="T18" fmla="*/ 177 w 227"/>
                  <a:gd name="T19" fmla="*/ 20 h 468"/>
                  <a:gd name="T20" fmla="*/ 137 w 227"/>
                  <a:gd name="T21" fmla="*/ 2 h 468"/>
                  <a:gd name="T22" fmla="*/ 114 w 227"/>
                  <a:gd name="T23" fmla="*/ 0 h 468"/>
                  <a:gd name="T24" fmla="*/ 91 w 227"/>
                  <a:gd name="T25" fmla="*/ 2 h 468"/>
                  <a:gd name="T26" fmla="*/ 50 w 227"/>
                  <a:gd name="T27" fmla="*/ 20 h 468"/>
                  <a:gd name="T28" fmla="*/ 20 w 227"/>
                  <a:gd name="T29" fmla="*/ 50 h 468"/>
                  <a:gd name="T30" fmla="*/ 1 w 227"/>
                  <a:gd name="T31" fmla="*/ 91 h 468"/>
                  <a:gd name="T32" fmla="*/ 0 w 227"/>
                  <a:gd name="T33" fmla="*/ 114 h 468"/>
                  <a:gd name="T34" fmla="*/ 0 w 227"/>
                  <a:gd name="T35" fmla="*/ 355 h 468"/>
                  <a:gd name="T36" fmla="*/ 1 w 227"/>
                  <a:gd name="T37" fmla="*/ 378 h 468"/>
                  <a:gd name="T38" fmla="*/ 20 w 227"/>
                  <a:gd name="T39" fmla="*/ 419 h 468"/>
                  <a:gd name="T40" fmla="*/ 50 w 227"/>
                  <a:gd name="T41" fmla="*/ 449 h 468"/>
                  <a:gd name="T42" fmla="*/ 91 w 227"/>
                  <a:gd name="T43" fmla="*/ 466 h 468"/>
                  <a:gd name="T44" fmla="*/ 114 w 227"/>
                  <a:gd name="T45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7" h="468">
                    <a:moveTo>
                      <a:pt x="114" y="468"/>
                    </a:moveTo>
                    <a:lnTo>
                      <a:pt x="137" y="466"/>
                    </a:lnTo>
                    <a:lnTo>
                      <a:pt x="177" y="449"/>
                    </a:lnTo>
                    <a:lnTo>
                      <a:pt x="208" y="419"/>
                    </a:lnTo>
                    <a:lnTo>
                      <a:pt x="225" y="378"/>
                    </a:lnTo>
                    <a:lnTo>
                      <a:pt x="227" y="355"/>
                    </a:lnTo>
                    <a:lnTo>
                      <a:pt x="227" y="114"/>
                    </a:lnTo>
                    <a:lnTo>
                      <a:pt x="225" y="91"/>
                    </a:lnTo>
                    <a:lnTo>
                      <a:pt x="208" y="50"/>
                    </a:lnTo>
                    <a:lnTo>
                      <a:pt x="177" y="20"/>
                    </a:lnTo>
                    <a:lnTo>
                      <a:pt x="137" y="2"/>
                    </a:lnTo>
                    <a:lnTo>
                      <a:pt x="114" y="0"/>
                    </a:lnTo>
                    <a:lnTo>
                      <a:pt x="91" y="2"/>
                    </a:lnTo>
                    <a:lnTo>
                      <a:pt x="50" y="20"/>
                    </a:lnTo>
                    <a:lnTo>
                      <a:pt x="20" y="50"/>
                    </a:lnTo>
                    <a:lnTo>
                      <a:pt x="1" y="91"/>
                    </a:lnTo>
                    <a:lnTo>
                      <a:pt x="0" y="114"/>
                    </a:lnTo>
                    <a:lnTo>
                      <a:pt x="0" y="355"/>
                    </a:lnTo>
                    <a:lnTo>
                      <a:pt x="1" y="378"/>
                    </a:lnTo>
                    <a:lnTo>
                      <a:pt x="20" y="419"/>
                    </a:lnTo>
                    <a:lnTo>
                      <a:pt x="50" y="449"/>
                    </a:lnTo>
                    <a:lnTo>
                      <a:pt x="91" y="466"/>
                    </a:lnTo>
                    <a:lnTo>
                      <a:pt x="114" y="4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3514552" y="4204586"/>
                <a:ext cx="663575" cy="90487"/>
              </a:xfrm>
              <a:custGeom>
                <a:avLst/>
                <a:gdLst>
                  <a:gd name="T0" fmla="*/ 113 w 1673"/>
                  <a:gd name="T1" fmla="*/ 227 h 227"/>
                  <a:gd name="T2" fmla="*/ 1560 w 1673"/>
                  <a:gd name="T3" fmla="*/ 227 h 227"/>
                  <a:gd name="T4" fmla="*/ 1583 w 1673"/>
                  <a:gd name="T5" fmla="*/ 225 h 227"/>
                  <a:gd name="T6" fmla="*/ 1623 w 1673"/>
                  <a:gd name="T7" fmla="*/ 208 h 227"/>
                  <a:gd name="T8" fmla="*/ 1654 w 1673"/>
                  <a:gd name="T9" fmla="*/ 178 h 227"/>
                  <a:gd name="T10" fmla="*/ 1671 w 1673"/>
                  <a:gd name="T11" fmla="*/ 137 h 227"/>
                  <a:gd name="T12" fmla="*/ 1673 w 1673"/>
                  <a:gd name="T13" fmla="*/ 114 h 227"/>
                  <a:gd name="T14" fmla="*/ 1671 w 1673"/>
                  <a:gd name="T15" fmla="*/ 91 h 227"/>
                  <a:gd name="T16" fmla="*/ 1654 w 1673"/>
                  <a:gd name="T17" fmla="*/ 50 h 227"/>
                  <a:gd name="T18" fmla="*/ 1623 w 1673"/>
                  <a:gd name="T19" fmla="*/ 20 h 227"/>
                  <a:gd name="T20" fmla="*/ 1583 w 1673"/>
                  <a:gd name="T21" fmla="*/ 2 h 227"/>
                  <a:gd name="T22" fmla="*/ 1560 w 1673"/>
                  <a:gd name="T23" fmla="*/ 0 h 227"/>
                  <a:gd name="T24" fmla="*/ 113 w 1673"/>
                  <a:gd name="T25" fmla="*/ 0 h 227"/>
                  <a:gd name="T26" fmla="*/ 90 w 1673"/>
                  <a:gd name="T27" fmla="*/ 2 h 227"/>
                  <a:gd name="T28" fmla="*/ 49 w 1673"/>
                  <a:gd name="T29" fmla="*/ 20 h 227"/>
                  <a:gd name="T30" fmla="*/ 19 w 1673"/>
                  <a:gd name="T31" fmla="*/ 50 h 227"/>
                  <a:gd name="T32" fmla="*/ 1 w 1673"/>
                  <a:gd name="T33" fmla="*/ 91 h 227"/>
                  <a:gd name="T34" fmla="*/ 0 w 1673"/>
                  <a:gd name="T35" fmla="*/ 114 h 227"/>
                  <a:gd name="T36" fmla="*/ 1 w 1673"/>
                  <a:gd name="T37" fmla="*/ 137 h 227"/>
                  <a:gd name="T38" fmla="*/ 19 w 1673"/>
                  <a:gd name="T39" fmla="*/ 178 h 227"/>
                  <a:gd name="T40" fmla="*/ 49 w 1673"/>
                  <a:gd name="T41" fmla="*/ 208 h 227"/>
                  <a:gd name="T42" fmla="*/ 90 w 1673"/>
                  <a:gd name="T43" fmla="*/ 225 h 227"/>
                  <a:gd name="T44" fmla="*/ 113 w 1673"/>
                  <a:gd name="T4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73" h="227">
                    <a:moveTo>
                      <a:pt x="113" y="227"/>
                    </a:moveTo>
                    <a:lnTo>
                      <a:pt x="1560" y="227"/>
                    </a:lnTo>
                    <a:lnTo>
                      <a:pt x="1583" y="225"/>
                    </a:lnTo>
                    <a:lnTo>
                      <a:pt x="1623" y="208"/>
                    </a:lnTo>
                    <a:lnTo>
                      <a:pt x="1654" y="178"/>
                    </a:lnTo>
                    <a:lnTo>
                      <a:pt x="1671" y="137"/>
                    </a:lnTo>
                    <a:lnTo>
                      <a:pt x="1673" y="114"/>
                    </a:lnTo>
                    <a:lnTo>
                      <a:pt x="1671" y="91"/>
                    </a:lnTo>
                    <a:lnTo>
                      <a:pt x="1654" y="50"/>
                    </a:lnTo>
                    <a:lnTo>
                      <a:pt x="1623" y="20"/>
                    </a:lnTo>
                    <a:lnTo>
                      <a:pt x="1583" y="2"/>
                    </a:lnTo>
                    <a:lnTo>
                      <a:pt x="1560" y="0"/>
                    </a:lnTo>
                    <a:lnTo>
                      <a:pt x="113" y="0"/>
                    </a:lnTo>
                    <a:lnTo>
                      <a:pt x="90" y="2"/>
                    </a:lnTo>
                    <a:lnTo>
                      <a:pt x="49" y="20"/>
                    </a:lnTo>
                    <a:lnTo>
                      <a:pt x="19" y="50"/>
                    </a:lnTo>
                    <a:lnTo>
                      <a:pt x="1" y="91"/>
                    </a:lnTo>
                    <a:lnTo>
                      <a:pt x="0" y="114"/>
                    </a:lnTo>
                    <a:lnTo>
                      <a:pt x="1" y="137"/>
                    </a:lnTo>
                    <a:lnTo>
                      <a:pt x="19" y="178"/>
                    </a:lnTo>
                    <a:lnTo>
                      <a:pt x="49" y="208"/>
                    </a:lnTo>
                    <a:lnTo>
                      <a:pt x="90" y="225"/>
                    </a:lnTo>
                    <a:lnTo>
                      <a:pt x="113" y="2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3036715" y="4109336"/>
                <a:ext cx="374650" cy="280987"/>
              </a:xfrm>
              <a:custGeom>
                <a:avLst/>
                <a:gdLst>
                  <a:gd name="T0" fmla="*/ 32 w 947"/>
                  <a:gd name="T1" fmla="*/ 273 h 708"/>
                  <a:gd name="T2" fmla="*/ 17 w 947"/>
                  <a:gd name="T3" fmla="*/ 291 h 708"/>
                  <a:gd name="T4" fmla="*/ 0 w 947"/>
                  <a:gd name="T5" fmla="*/ 332 h 708"/>
                  <a:gd name="T6" fmla="*/ 0 w 947"/>
                  <a:gd name="T7" fmla="*/ 375 h 708"/>
                  <a:gd name="T8" fmla="*/ 17 w 947"/>
                  <a:gd name="T9" fmla="*/ 416 h 708"/>
                  <a:gd name="T10" fmla="*/ 32 w 947"/>
                  <a:gd name="T11" fmla="*/ 433 h 708"/>
                  <a:gd name="T12" fmla="*/ 273 w 947"/>
                  <a:gd name="T13" fmla="*/ 675 h 708"/>
                  <a:gd name="T14" fmla="*/ 291 w 947"/>
                  <a:gd name="T15" fmla="*/ 690 h 708"/>
                  <a:gd name="T16" fmla="*/ 332 w 947"/>
                  <a:gd name="T17" fmla="*/ 706 h 708"/>
                  <a:gd name="T18" fmla="*/ 354 w 947"/>
                  <a:gd name="T19" fmla="*/ 708 h 708"/>
                  <a:gd name="T20" fmla="*/ 375 w 947"/>
                  <a:gd name="T21" fmla="*/ 706 h 708"/>
                  <a:gd name="T22" fmla="*/ 416 w 947"/>
                  <a:gd name="T23" fmla="*/ 690 h 708"/>
                  <a:gd name="T24" fmla="*/ 433 w 947"/>
                  <a:gd name="T25" fmla="*/ 675 h 708"/>
                  <a:gd name="T26" fmla="*/ 915 w 947"/>
                  <a:gd name="T27" fmla="*/ 192 h 708"/>
                  <a:gd name="T28" fmla="*/ 931 w 947"/>
                  <a:gd name="T29" fmla="*/ 175 h 708"/>
                  <a:gd name="T30" fmla="*/ 947 w 947"/>
                  <a:gd name="T31" fmla="*/ 134 h 708"/>
                  <a:gd name="T32" fmla="*/ 947 w 947"/>
                  <a:gd name="T33" fmla="*/ 91 h 708"/>
                  <a:gd name="T34" fmla="*/ 931 w 947"/>
                  <a:gd name="T35" fmla="*/ 50 h 708"/>
                  <a:gd name="T36" fmla="*/ 915 w 947"/>
                  <a:gd name="T37" fmla="*/ 32 h 708"/>
                  <a:gd name="T38" fmla="*/ 899 w 947"/>
                  <a:gd name="T39" fmla="*/ 17 h 708"/>
                  <a:gd name="T40" fmla="*/ 858 w 947"/>
                  <a:gd name="T41" fmla="*/ 0 h 708"/>
                  <a:gd name="T42" fmla="*/ 814 w 947"/>
                  <a:gd name="T43" fmla="*/ 0 h 708"/>
                  <a:gd name="T44" fmla="*/ 773 w 947"/>
                  <a:gd name="T45" fmla="*/ 17 h 708"/>
                  <a:gd name="T46" fmla="*/ 755 w 947"/>
                  <a:gd name="T47" fmla="*/ 32 h 708"/>
                  <a:gd name="T48" fmla="*/ 354 w 947"/>
                  <a:gd name="T49" fmla="*/ 434 h 708"/>
                  <a:gd name="T50" fmla="*/ 192 w 947"/>
                  <a:gd name="T51" fmla="*/ 273 h 708"/>
                  <a:gd name="T52" fmla="*/ 175 w 947"/>
                  <a:gd name="T53" fmla="*/ 258 h 708"/>
                  <a:gd name="T54" fmla="*/ 134 w 947"/>
                  <a:gd name="T55" fmla="*/ 242 h 708"/>
                  <a:gd name="T56" fmla="*/ 91 w 947"/>
                  <a:gd name="T57" fmla="*/ 242 h 708"/>
                  <a:gd name="T58" fmla="*/ 50 w 947"/>
                  <a:gd name="T59" fmla="*/ 258 h 708"/>
                  <a:gd name="T60" fmla="*/ 32 w 947"/>
                  <a:gd name="T61" fmla="*/ 273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7" h="708">
                    <a:moveTo>
                      <a:pt x="32" y="273"/>
                    </a:moveTo>
                    <a:lnTo>
                      <a:pt x="17" y="291"/>
                    </a:lnTo>
                    <a:lnTo>
                      <a:pt x="0" y="332"/>
                    </a:lnTo>
                    <a:lnTo>
                      <a:pt x="0" y="375"/>
                    </a:lnTo>
                    <a:lnTo>
                      <a:pt x="17" y="416"/>
                    </a:lnTo>
                    <a:lnTo>
                      <a:pt x="32" y="433"/>
                    </a:lnTo>
                    <a:lnTo>
                      <a:pt x="273" y="675"/>
                    </a:lnTo>
                    <a:lnTo>
                      <a:pt x="291" y="690"/>
                    </a:lnTo>
                    <a:lnTo>
                      <a:pt x="332" y="706"/>
                    </a:lnTo>
                    <a:lnTo>
                      <a:pt x="354" y="708"/>
                    </a:lnTo>
                    <a:lnTo>
                      <a:pt x="375" y="706"/>
                    </a:lnTo>
                    <a:lnTo>
                      <a:pt x="416" y="690"/>
                    </a:lnTo>
                    <a:lnTo>
                      <a:pt x="433" y="675"/>
                    </a:lnTo>
                    <a:lnTo>
                      <a:pt x="915" y="192"/>
                    </a:lnTo>
                    <a:lnTo>
                      <a:pt x="931" y="175"/>
                    </a:lnTo>
                    <a:lnTo>
                      <a:pt x="947" y="134"/>
                    </a:lnTo>
                    <a:lnTo>
                      <a:pt x="947" y="91"/>
                    </a:lnTo>
                    <a:lnTo>
                      <a:pt x="931" y="50"/>
                    </a:lnTo>
                    <a:lnTo>
                      <a:pt x="915" y="32"/>
                    </a:lnTo>
                    <a:lnTo>
                      <a:pt x="899" y="17"/>
                    </a:lnTo>
                    <a:lnTo>
                      <a:pt x="858" y="0"/>
                    </a:lnTo>
                    <a:lnTo>
                      <a:pt x="814" y="0"/>
                    </a:lnTo>
                    <a:lnTo>
                      <a:pt x="773" y="17"/>
                    </a:lnTo>
                    <a:lnTo>
                      <a:pt x="755" y="32"/>
                    </a:lnTo>
                    <a:lnTo>
                      <a:pt x="354" y="434"/>
                    </a:lnTo>
                    <a:lnTo>
                      <a:pt x="192" y="273"/>
                    </a:lnTo>
                    <a:lnTo>
                      <a:pt x="175" y="258"/>
                    </a:lnTo>
                    <a:lnTo>
                      <a:pt x="134" y="242"/>
                    </a:lnTo>
                    <a:lnTo>
                      <a:pt x="91" y="242"/>
                    </a:lnTo>
                    <a:lnTo>
                      <a:pt x="50" y="258"/>
                    </a:lnTo>
                    <a:lnTo>
                      <a:pt x="32" y="2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3514552" y="4684011"/>
                <a:ext cx="663575" cy="88900"/>
              </a:xfrm>
              <a:custGeom>
                <a:avLst/>
                <a:gdLst>
                  <a:gd name="T0" fmla="*/ 113 w 1673"/>
                  <a:gd name="T1" fmla="*/ 227 h 227"/>
                  <a:gd name="T2" fmla="*/ 1560 w 1673"/>
                  <a:gd name="T3" fmla="*/ 227 h 227"/>
                  <a:gd name="T4" fmla="*/ 1583 w 1673"/>
                  <a:gd name="T5" fmla="*/ 225 h 227"/>
                  <a:gd name="T6" fmla="*/ 1623 w 1673"/>
                  <a:gd name="T7" fmla="*/ 208 h 227"/>
                  <a:gd name="T8" fmla="*/ 1654 w 1673"/>
                  <a:gd name="T9" fmla="*/ 178 h 227"/>
                  <a:gd name="T10" fmla="*/ 1671 w 1673"/>
                  <a:gd name="T11" fmla="*/ 137 h 227"/>
                  <a:gd name="T12" fmla="*/ 1673 w 1673"/>
                  <a:gd name="T13" fmla="*/ 114 h 227"/>
                  <a:gd name="T14" fmla="*/ 1671 w 1673"/>
                  <a:gd name="T15" fmla="*/ 91 h 227"/>
                  <a:gd name="T16" fmla="*/ 1654 w 1673"/>
                  <a:gd name="T17" fmla="*/ 50 h 227"/>
                  <a:gd name="T18" fmla="*/ 1623 w 1673"/>
                  <a:gd name="T19" fmla="*/ 20 h 227"/>
                  <a:gd name="T20" fmla="*/ 1583 w 1673"/>
                  <a:gd name="T21" fmla="*/ 2 h 227"/>
                  <a:gd name="T22" fmla="*/ 1560 w 1673"/>
                  <a:gd name="T23" fmla="*/ 0 h 227"/>
                  <a:gd name="T24" fmla="*/ 113 w 1673"/>
                  <a:gd name="T25" fmla="*/ 0 h 227"/>
                  <a:gd name="T26" fmla="*/ 90 w 1673"/>
                  <a:gd name="T27" fmla="*/ 2 h 227"/>
                  <a:gd name="T28" fmla="*/ 49 w 1673"/>
                  <a:gd name="T29" fmla="*/ 20 h 227"/>
                  <a:gd name="T30" fmla="*/ 19 w 1673"/>
                  <a:gd name="T31" fmla="*/ 50 h 227"/>
                  <a:gd name="T32" fmla="*/ 1 w 1673"/>
                  <a:gd name="T33" fmla="*/ 91 h 227"/>
                  <a:gd name="T34" fmla="*/ 0 w 1673"/>
                  <a:gd name="T35" fmla="*/ 114 h 227"/>
                  <a:gd name="T36" fmla="*/ 1 w 1673"/>
                  <a:gd name="T37" fmla="*/ 137 h 227"/>
                  <a:gd name="T38" fmla="*/ 19 w 1673"/>
                  <a:gd name="T39" fmla="*/ 178 h 227"/>
                  <a:gd name="T40" fmla="*/ 49 w 1673"/>
                  <a:gd name="T41" fmla="*/ 208 h 227"/>
                  <a:gd name="T42" fmla="*/ 90 w 1673"/>
                  <a:gd name="T43" fmla="*/ 225 h 227"/>
                  <a:gd name="T44" fmla="*/ 113 w 1673"/>
                  <a:gd name="T4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73" h="227">
                    <a:moveTo>
                      <a:pt x="113" y="227"/>
                    </a:moveTo>
                    <a:lnTo>
                      <a:pt x="1560" y="227"/>
                    </a:lnTo>
                    <a:lnTo>
                      <a:pt x="1583" y="225"/>
                    </a:lnTo>
                    <a:lnTo>
                      <a:pt x="1623" y="208"/>
                    </a:lnTo>
                    <a:lnTo>
                      <a:pt x="1654" y="178"/>
                    </a:lnTo>
                    <a:lnTo>
                      <a:pt x="1671" y="137"/>
                    </a:lnTo>
                    <a:lnTo>
                      <a:pt x="1673" y="114"/>
                    </a:lnTo>
                    <a:lnTo>
                      <a:pt x="1671" y="91"/>
                    </a:lnTo>
                    <a:lnTo>
                      <a:pt x="1654" y="50"/>
                    </a:lnTo>
                    <a:lnTo>
                      <a:pt x="1623" y="20"/>
                    </a:lnTo>
                    <a:lnTo>
                      <a:pt x="1583" y="2"/>
                    </a:lnTo>
                    <a:lnTo>
                      <a:pt x="1560" y="0"/>
                    </a:lnTo>
                    <a:lnTo>
                      <a:pt x="113" y="0"/>
                    </a:lnTo>
                    <a:lnTo>
                      <a:pt x="90" y="2"/>
                    </a:lnTo>
                    <a:lnTo>
                      <a:pt x="49" y="20"/>
                    </a:lnTo>
                    <a:lnTo>
                      <a:pt x="19" y="50"/>
                    </a:lnTo>
                    <a:lnTo>
                      <a:pt x="1" y="91"/>
                    </a:lnTo>
                    <a:lnTo>
                      <a:pt x="0" y="114"/>
                    </a:lnTo>
                    <a:lnTo>
                      <a:pt x="1" y="137"/>
                    </a:lnTo>
                    <a:lnTo>
                      <a:pt x="19" y="178"/>
                    </a:lnTo>
                    <a:lnTo>
                      <a:pt x="49" y="208"/>
                    </a:lnTo>
                    <a:lnTo>
                      <a:pt x="90" y="225"/>
                    </a:lnTo>
                    <a:lnTo>
                      <a:pt x="113" y="2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3036715" y="4588761"/>
                <a:ext cx="374650" cy="280987"/>
              </a:xfrm>
              <a:custGeom>
                <a:avLst/>
                <a:gdLst>
                  <a:gd name="T0" fmla="*/ 755 w 947"/>
                  <a:gd name="T1" fmla="*/ 32 h 708"/>
                  <a:gd name="T2" fmla="*/ 354 w 947"/>
                  <a:gd name="T3" fmla="*/ 435 h 708"/>
                  <a:gd name="T4" fmla="*/ 192 w 947"/>
                  <a:gd name="T5" fmla="*/ 273 h 708"/>
                  <a:gd name="T6" fmla="*/ 175 w 947"/>
                  <a:gd name="T7" fmla="*/ 259 h 708"/>
                  <a:gd name="T8" fmla="*/ 134 w 947"/>
                  <a:gd name="T9" fmla="*/ 242 h 708"/>
                  <a:gd name="T10" fmla="*/ 91 w 947"/>
                  <a:gd name="T11" fmla="*/ 242 h 708"/>
                  <a:gd name="T12" fmla="*/ 50 w 947"/>
                  <a:gd name="T13" fmla="*/ 259 h 708"/>
                  <a:gd name="T14" fmla="*/ 32 w 947"/>
                  <a:gd name="T15" fmla="*/ 273 h 708"/>
                  <a:gd name="T16" fmla="*/ 17 w 947"/>
                  <a:gd name="T17" fmla="*/ 291 h 708"/>
                  <a:gd name="T18" fmla="*/ 0 w 947"/>
                  <a:gd name="T19" fmla="*/ 332 h 708"/>
                  <a:gd name="T20" fmla="*/ 0 w 947"/>
                  <a:gd name="T21" fmla="*/ 376 h 708"/>
                  <a:gd name="T22" fmla="*/ 17 w 947"/>
                  <a:gd name="T23" fmla="*/ 417 h 708"/>
                  <a:gd name="T24" fmla="*/ 32 w 947"/>
                  <a:gd name="T25" fmla="*/ 433 h 708"/>
                  <a:gd name="T26" fmla="*/ 273 w 947"/>
                  <a:gd name="T27" fmla="*/ 675 h 708"/>
                  <a:gd name="T28" fmla="*/ 291 w 947"/>
                  <a:gd name="T29" fmla="*/ 690 h 708"/>
                  <a:gd name="T30" fmla="*/ 332 w 947"/>
                  <a:gd name="T31" fmla="*/ 706 h 708"/>
                  <a:gd name="T32" fmla="*/ 354 w 947"/>
                  <a:gd name="T33" fmla="*/ 708 h 708"/>
                  <a:gd name="T34" fmla="*/ 375 w 947"/>
                  <a:gd name="T35" fmla="*/ 706 h 708"/>
                  <a:gd name="T36" fmla="*/ 416 w 947"/>
                  <a:gd name="T37" fmla="*/ 690 h 708"/>
                  <a:gd name="T38" fmla="*/ 433 w 947"/>
                  <a:gd name="T39" fmla="*/ 675 h 708"/>
                  <a:gd name="T40" fmla="*/ 915 w 947"/>
                  <a:gd name="T41" fmla="*/ 192 h 708"/>
                  <a:gd name="T42" fmla="*/ 931 w 947"/>
                  <a:gd name="T43" fmla="*/ 175 h 708"/>
                  <a:gd name="T44" fmla="*/ 947 w 947"/>
                  <a:gd name="T45" fmla="*/ 134 h 708"/>
                  <a:gd name="T46" fmla="*/ 947 w 947"/>
                  <a:gd name="T47" fmla="*/ 91 h 708"/>
                  <a:gd name="T48" fmla="*/ 931 w 947"/>
                  <a:gd name="T49" fmla="*/ 50 h 708"/>
                  <a:gd name="T50" fmla="*/ 915 w 947"/>
                  <a:gd name="T51" fmla="*/ 32 h 708"/>
                  <a:gd name="T52" fmla="*/ 899 w 947"/>
                  <a:gd name="T53" fmla="*/ 17 h 708"/>
                  <a:gd name="T54" fmla="*/ 858 w 947"/>
                  <a:gd name="T55" fmla="*/ 0 h 708"/>
                  <a:gd name="T56" fmla="*/ 814 w 947"/>
                  <a:gd name="T57" fmla="*/ 0 h 708"/>
                  <a:gd name="T58" fmla="*/ 773 w 947"/>
                  <a:gd name="T59" fmla="*/ 17 h 708"/>
                  <a:gd name="T60" fmla="*/ 755 w 947"/>
                  <a:gd name="T61" fmla="*/ 32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7" h="708">
                    <a:moveTo>
                      <a:pt x="755" y="32"/>
                    </a:moveTo>
                    <a:lnTo>
                      <a:pt x="354" y="435"/>
                    </a:lnTo>
                    <a:lnTo>
                      <a:pt x="192" y="273"/>
                    </a:lnTo>
                    <a:lnTo>
                      <a:pt x="175" y="259"/>
                    </a:lnTo>
                    <a:lnTo>
                      <a:pt x="134" y="242"/>
                    </a:lnTo>
                    <a:lnTo>
                      <a:pt x="91" y="242"/>
                    </a:lnTo>
                    <a:lnTo>
                      <a:pt x="50" y="259"/>
                    </a:lnTo>
                    <a:lnTo>
                      <a:pt x="32" y="273"/>
                    </a:lnTo>
                    <a:lnTo>
                      <a:pt x="17" y="291"/>
                    </a:lnTo>
                    <a:lnTo>
                      <a:pt x="0" y="332"/>
                    </a:lnTo>
                    <a:lnTo>
                      <a:pt x="0" y="376"/>
                    </a:lnTo>
                    <a:lnTo>
                      <a:pt x="17" y="417"/>
                    </a:lnTo>
                    <a:lnTo>
                      <a:pt x="32" y="433"/>
                    </a:lnTo>
                    <a:lnTo>
                      <a:pt x="273" y="675"/>
                    </a:lnTo>
                    <a:lnTo>
                      <a:pt x="291" y="690"/>
                    </a:lnTo>
                    <a:lnTo>
                      <a:pt x="332" y="706"/>
                    </a:lnTo>
                    <a:lnTo>
                      <a:pt x="354" y="708"/>
                    </a:lnTo>
                    <a:lnTo>
                      <a:pt x="375" y="706"/>
                    </a:lnTo>
                    <a:lnTo>
                      <a:pt x="416" y="690"/>
                    </a:lnTo>
                    <a:lnTo>
                      <a:pt x="433" y="675"/>
                    </a:lnTo>
                    <a:lnTo>
                      <a:pt x="915" y="192"/>
                    </a:lnTo>
                    <a:lnTo>
                      <a:pt x="931" y="175"/>
                    </a:lnTo>
                    <a:lnTo>
                      <a:pt x="947" y="134"/>
                    </a:lnTo>
                    <a:lnTo>
                      <a:pt x="947" y="91"/>
                    </a:lnTo>
                    <a:lnTo>
                      <a:pt x="931" y="50"/>
                    </a:lnTo>
                    <a:lnTo>
                      <a:pt x="915" y="32"/>
                    </a:lnTo>
                    <a:lnTo>
                      <a:pt x="899" y="17"/>
                    </a:lnTo>
                    <a:lnTo>
                      <a:pt x="858" y="0"/>
                    </a:lnTo>
                    <a:lnTo>
                      <a:pt x="814" y="0"/>
                    </a:lnTo>
                    <a:lnTo>
                      <a:pt x="773" y="17"/>
                    </a:lnTo>
                    <a:lnTo>
                      <a:pt x="755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3514552" y="5161849"/>
                <a:ext cx="663575" cy="90487"/>
              </a:xfrm>
              <a:custGeom>
                <a:avLst/>
                <a:gdLst>
                  <a:gd name="T0" fmla="*/ 113 w 1673"/>
                  <a:gd name="T1" fmla="*/ 226 h 226"/>
                  <a:gd name="T2" fmla="*/ 1560 w 1673"/>
                  <a:gd name="T3" fmla="*/ 226 h 226"/>
                  <a:gd name="T4" fmla="*/ 1583 w 1673"/>
                  <a:gd name="T5" fmla="*/ 224 h 226"/>
                  <a:gd name="T6" fmla="*/ 1623 w 1673"/>
                  <a:gd name="T7" fmla="*/ 207 h 226"/>
                  <a:gd name="T8" fmla="*/ 1654 w 1673"/>
                  <a:gd name="T9" fmla="*/ 177 h 226"/>
                  <a:gd name="T10" fmla="*/ 1671 w 1673"/>
                  <a:gd name="T11" fmla="*/ 136 h 226"/>
                  <a:gd name="T12" fmla="*/ 1673 w 1673"/>
                  <a:gd name="T13" fmla="*/ 113 h 226"/>
                  <a:gd name="T14" fmla="*/ 1671 w 1673"/>
                  <a:gd name="T15" fmla="*/ 90 h 226"/>
                  <a:gd name="T16" fmla="*/ 1654 w 1673"/>
                  <a:gd name="T17" fmla="*/ 49 h 226"/>
                  <a:gd name="T18" fmla="*/ 1623 w 1673"/>
                  <a:gd name="T19" fmla="*/ 19 h 226"/>
                  <a:gd name="T20" fmla="*/ 1583 w 1673"/>
                  <a:gd name="T21" fmla="*/ 1 h 226"/>
                  <a:gd name="T22" fmla="*/ 1560 w 1673"/>
                  <a:gd name="T23" fmla="*/ 0 h 226"/>
                  <a:gd name="T24" fmla="*/ 113 w 1673"/>
                  <a:gd name="T25" fmla="*/ 0 h 226"/>
                  <a:gd name="T26" fmla="*/ 90 w 1673"/>
                  <a:gd name="T27" fmla="*/ 1 h 226"/>
                  <a:gd name="T28" fmla="*/ 49 w 1673"/>
                  <a:gd name="T29" fmla="*/ 19 h 226"/>
                  <a:gd name="T30" fmla="*/ 19 w 1673"/>
                  <a:gd name="T31" fmla="*/ 49 h 226"/>
                  <a:gd name="T32" fmla="*/ 1 w 1673"/>
                  <a:gd name="T33" fmla="*/ 90 h 226"/>
                  <a:gd name="T34" fmla="*/ 0 w 1673"/>
                  <a:gd name="T35" fmla="*/ 113 h 226"/>
                  <a:gd name="T36" fmla="*/ 1 w 1673"/>
                  <a:gd name="T37" fmla="*/ 136 h 226"/>
                  <a:gd name="T38" fmla="*/ 19 w 1673"/>
                  <a:gd name="T39" fmla="*/ 177 h 226"/>
                  <a:gd name="T40" fmla="*/ 49 w 1673"/>
                  <a:gd name="T41" fmla="*/ 207 h 226"/>
                  <a:gd name="T42" fmla="*/ 90 w 1673"/>
                  <a:gd name="T43" fmla="*/ 224 h 226"/>
                  <a:gd name="T44" fmla="*/ 113 w 1673"/>
                  <a:gd name="T45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73" h="226">
                    <a:moveTo>
                      <a:pt x="113" y="226"/>
                    </a:moveTo>
                    <a:lnTo>
                      <a:pt x="1560" y="226"/>
                    </a:lnTo>
                    <a:lnTo>
                      <a:pt x="1583" y="224"/>
                    </a:lnTo>
                    <a:lnTo>
                      <a:pt x="1623" y="207"/>
                    </a:lnTo>
                    <a:lnTo>
                      <a:pt x="1654" y="177"/>
                    </a:lnTo>
                    <a:lnTo>
                      <a:pt x="1671" y="136"/>
                    </a:lnTo>
                    <a:lnTo>
                      <a:pt x="1673" y="113"/>
                    </a:lnTo>
                    <a:lnTo>
                      <a:pt x="1671" y="90"/>
                    </a:lnTo>
                    <a:lnTo>
                      <a:pt x="1654" y="49"/>
                    </a:lnTo>
                    <a:lnTo>
                      <a:pt x="1623" y="19"/>
                    </a:lnTo>
                    <a:lnTo>
                      <a:pt x="1583" y="1"/>
                    </a:lnTo>
                    <a:lnTo>
                      <a:pt x="1560" y="0"/>
                    </a:lnTo>
                    <a:lnTo>
                      <a:pt x="113" y="0"/>
                    </a:lnTo>
                    <a:lnTo>
                      <a:pt x="90" y="1"/>
                    </a:lnTo>
                    <a:lnTo>
                      <a:pt x="49" y="19"/>
                    </a:lnTo>
                    <a:lnTo>
                      <a:pt x="19" y="49"/>
                    </a:lnTo>
                    <a:lnTo>
                      <a:pt x="1" y="90"/>
                    </a:lnTo>
                    <a:lnTo>
                      <a:pt x="0" y="113"/>
                    </a:lnTo>
                    <a:lnTo>
                      <a:pt x="1" y="136"/>
                    </a:lnTo>
                    <a:lnTo>
                      <a:pt x="19" y="177"/>
                    </a:lnTo>
                    <a:lnTo>
                      <a:pt x="49" y="207"/>
                    </a:lnTo>
                    <a:lnTo>
                      <a:pt x="90" y="224"/>
                    </a:lnTo>
                    <a:lnTo>
                      <a:pt x="113" y="2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3036715" y="5066599"/>
                <a:ext cx="374650" cy="280987"/>
              </a:xfrm>
              <a:custGeom>
                <a:avLst/>
                <a:gdLst>
                  <a:gd name="T0" fmla="*/ 755 w 947"/>
                  <a:gd name="T1" fmla="*/ 31 h 708"/>
                  <a:gd name="T2" fmla="*/ 354 w 947"/>
                  <a:gd name="T3" fmla="*/ 434 h 708"/>
                  <a:gd name="T4" fmla="*/ 192 w 947"/>
                  <a:gd name="T5" fmla="*/ 272 h 708"/>
                  <a:gd name="T6" fmla="*/ 175 w 947"/>
                  <a:gd name="T7" fmla="*/ 258 h 708"/>
                  <a:gd name="T8" fmla="*/ 134 w 947"/>
                  <a:gd name="T9" fmla="*/ 241 h 708"/>
                  <a:gd name="T10" fmla="*/ 91 w 947"/>
                  <a:gd name="T11" fmla="*/ 241 h 708"/>
                  <a:gd name="T12" fmla="*/ 50 w 947"/>
                  <a:gd name="T13" fmla="*/ 258 h 708"/>
                  <a:gd name="T14" fmla="*/ 32 w 947"/>
                  <a:gd name="T15" fmla="*/ 272 h 708"/>
                  <a:gd name="T16" fmla="*/ 17 w 947"/>
                  <a:gd name="T17" fmla="*/ 290 h 708"/>
                  <a:gd name="T18" fmla="*/ 0 w 947"/>
                  <a:gd name="T19" fmla="*/ 331 h 708"/>
                  <a:gd name="T20" fmla="*/ 0 w 947"/>
                  <a:gd name="T21" fmla="*/ 375 h 708"/>
                  <a:gd name="T22" fmla="*/ 17 w 947"/>
                  <a:gd name="T23" fmla="*/ 416 h 708"/>
                  <a:gd name="T24" fmla="*/ 32 w 947"/>
                  <a:gd name="T25" fmla="*/ 433 h 708"/>
                  <a:gd name="T26" fmla="*/ 273 w 947"/>
                  <a:gd name="T27" fmla="*/ 674 h 708"/>
                  <a:gd name="T28" fmla="*/ 291 w 947"/>
                  <a:gd name="T29" fmla="*/ 690 h 708"/>
                  <a:gd name="T30" fmla="*/ 332 w 947"/>
                  <a:gd name="T31" fmla="*/ 705 h 708"/>
                  <a:gd name="T32" fmla="*/ 354 w 947"/>
                  <a:gd name="T33" fmla="*/ 708 h 708"/>
                  <a:gd name="T34" fmla="*/ 375 w 947"/>
                  <a:gd name="T35" fmla="*/ 705 h 708"/>
                  <a:gd name="T36" fmla="*/ 416 w 947"/>
                  <a:gd name="T37" fmla="*/ 690 h 708"/>
                  <a:gd name="T38" fmla="*/ 433 w 947"/>
                  <a:gd name="T39" fmla="*/ 674 h 708"/>
                  <a:gd name="T40" fmla="*/ 915 w 947"/>
                  <a:gd name="T41" fmla="*/ 191 h 708"/>
                  <a:gd name="T42" fmla="*/ 931 w 947"/>
                  <a:gd name="T43" fmla="*/ 174 h 708"/>
                  <a:gd name="T44" fmla="*/ 947 w 947"/>
                  <a:gd name="T45" fmla="*/ 133 h 708"/>
                  <a:gd name="T46" fmla="*/ 947 w 947"/>
                  <a:gd name="T47" fmla="*/ 90 h 708"/>
                  <a:gd name="T48" fmla="*/ 931 w 947"/>
                  <a:gd name="T49" fmla="*/ 49 h 708"/>
                  <a:gd name="T50" fmla="*/ 915 w 947"/>
                  <a:gd name="T51" fmla="*/ 31 h 708"/>
                  <a:gd name="T52" fmla="*/ 899 w 947"/>
                  <a:gd name="T53" fmla="*/ 16 h 708"/>
                  <a:gd name="T54" fmla="*/ 858 w 947"/>
                  <a:gd name="T55" fmla="*/ 0 h 708"/>
                  <a:gd name="T56" fmla="*/ 814 w 947"/>
                  <a:gd name="T57" fmla="*/ 0 h 708"/>
                  <a:gd name="T58" fmla="*/ 773 w 947"/>
                  <a:gd name="T59" fmla="*/ 16 h 708"/>
                  <a:gd name="T60" fmla="*/ 755 w 947"/>
                  <a:gd name="T61" fmla="*/ 31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47" h="708">
                    <a:moveTo>
                      <a:pt x="755" y="31"/>
                    </a:moveTo>
                    <a:lnTo>
                      <a:pt x="354" y="434"/>
                    </a:lnTo>
                    <a:lnTo>
                      <a:pt x="192" y="272"/>
                    </a:lnTo>
                    <a:lnTo>
                      <a:pt x="175" y="258"/>
                    </a:lnTo>
                    <a:lnTo>
                      <a:pt x="134" y="241"/>
                    </a:lnTo>
                    <a:lnTo>
                      <a:pt x="91" y="241"/>
                    </a:lnTo>
                    <a:lnTo>
                      <a:pt x="50" y="258"/>
                    </a:lnTo>
                    <a:lnTo>
                      <a:pt x="32" y="272"/>
                    </a:lnTo>
                    <a:lnTo>
                      <a:pt x="17" y="290"/>
                    </a:lnTo>
                    <a:lnTo>
                      <a:pt x="0" y="331"/>
                    </a:lnTo>
                    <a:lnTo>
                      <a:pt x="0" y="375"/>
                    </a:lnTo>
                    <a:lnTo>
                      <a:pt x="17" y="416"/>
                    </a:lnTo>
                    <a:lnTo>
                      <a:pt x="32" y="433"/>
                    </a:lnTo>
                    <a:lnTo>
                      <a:pt x="273" y="674"/>
                    </a:lnTo>
                    <a:lnTo>
                      <a:pt x="291" y="690"/>
                    </a:lnTo>
                    <a:lnTo>
                      <a:pt x="332" y="705"/>
                    </a:lnTo>
                    <a:lnTo>
                      <a:pt x="354" y="708"/>
                    </a:lnTo>
                    <a:lnTo>
                      <a:pt x="375" y="705"/>
                    </a:lnTo>
                    <a:lnTo>
                      <a:pt x="416" y="690"/>
                    </a:lnTo>
                    <a:lnTo>
                      <a:pt x="433" y="674"/>
                    </a:lnTo>
                    <a:lnTo>
                      <a:pt x="915" y="191"/>
                    </a:lnTo>
                    <a:lnTo>
                      <a:pt x="931" y="174"/>
                    </a:lnTo>
                    <a:lnTo>
                      <a:pt x="947" y="133"/>
                    </a:lnTo>
                    <a:lnTo>
                      <a:pt x="947" y="90"/>
                    </a:lnTo>
                    <a:lnTo>
                      <a:pt x="931" y="49"/>
                    </a:lnTo>
                    <a:lnTo>
                      <a:pt x="915" y="31"/>
                    </a:lnTo>
                    <a:lnTo>
                      <a:pt x="899" y="16"/>
                    </a:lnTo>
                    <a:lnTo>
                      <a:pt x="858" y="0"/>
                    </a:lnTo>
                    <a:lnTo>
                      <a:pt x="814" y="0"/>
                    </a:lnTo>
                    <a:lnTo>
                      <a:pt x="773" y="16"/>
                    </a:lnTo>
                    <a:lnTo>
                      <a:pt x="755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4786314" y="1142990"/>
            <a:ext cx="4000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회사소개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특허 및 기타인증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통신단말기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무선통신단말기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생산현황판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설치사례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Y중고딕" pitchFamily="18" charset="-127"/>
                <a:ea typeface="HY중고딕" pitchFamily="18" charset="-127"/>
              </a:rPr>
              <a:t>전해수사업부</a:t>
            </a:r>
            <a:endParaRPr lang="en-US" altLang="ko-KR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생산현황판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7158" y="620899"/>
            <a:ext cx="3058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多라인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시스템 개요도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1849200" y="1127390"/>
            <a:ext cx="1435571" cy="1061863"/>
            <a:chOff x="1114777" y="2946837"/>
            <a:chExt cx="998496" cy="738568"/>
          </a:xfrm>
        </p:grpSpPr>
        <p:pic>
          <p:nvPicPr>
            <p:cNvPr id="18" name="Picture 6" descr="F:\회사소개서\생산현황판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777" y="2946837"/>
              <a:ext cx="998496" cy="545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1429471" y="3508796"/>
              <a:ext cx="400491" cy="176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dirty="0"/>
                <a:t>라인 </a:t>
              </a:r>
              <a:r>
                <a:rPr lang="en-US" altLang="ko-KR" sz="1050" dirty="0"/>
                <a:t>1</a:t>
              </a:r>
              <a:endParaRPr lang="ko-KR" altLang="en-US" sz="1050" dirty="0"/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2519625" y="3714758"/>
            <a:ext cx="1398140" cy="1168478"/>
            <a:chOff x="4604815" y="4737824"/>
            <a:chExt cx="1126019" cy="926279"/>
          </a:xfrm>
        </p:grpSpPr>
        <p:grpSp>
          <p:nvGrpSpPr>
            <p:cNvPr id="21" name="그룹 149"/>
            <p:cNvGrpSpPr/>
            <p:nvPr/>
          </p:nvGrpSpPr>
          <p:grpSpPr>
            <a:xfrm>
              <a:off x="4802871" y="4737824"/>
              <a:ext cx="926920" cy="669552"/>
              <a:chOff x="4189200" y="4724125"/>
              <a:chExt cx="926920" cy="669552"/>
            </a:xfrm>
          </p:grpSpPr>
          <p:pic>
            <p:nvPicPr>
              <p:cNvPr id="23" name="그림 2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9200" y="4724125"/>
                <a:ext cx="675165" cy="563898"/>
              </a:xfrm>
              <a:prstGeom prst="rect">
                <a:avLst/>
              </a:prstGeom>
            </p:spPr>
          </p:pic>
          <p:grpSp>
            <p:nvGrpSpPr>
              <p:cNvPr id="24" name="Database Server"/>
              <p:cNvGrpSpPr/>
              <p:nvPr/>
            </p:nvGrpSpPr>
            <p:grpSpPr>
              <a:xfrm>
                <a:off x="4656548" y="4973352"/>
                <a:ext cx="281442" cy="420325"/>
                <a:chOff x="3378490" y="973056"/>
                <a:chExt cx="638471" cy="797686"/>
              </a:xfrm>
            </p:grpSpPr>
            <p:grpSp>
              <p:nvGrpSpPr>
                <p:cNvPr id="26" name="그룹 154"/>
                <p:cNvGrpSpPr/>
                <p:nvPr/>
              </p:nvGrpSpPr>
              <p:grpSpPr>
                <a:xfrm>
                  <a:off x="3378490" y="973056"/>
                  <a:ext cx="638471" cy="796003"/>
                  <a:chOff x="3378490" y="973056"/>
                  <a:chExt cx="638471" cy="796003"/>
                </a:xfrm>
              </p:grpSpPr>
              <p:sp>
                <p:nvSpPr>
                  <p:cNvPr id="30" name="자유형 29"/>
                  <p:cNvSpPr/>
                  <p:nvPr/>
                </p:nvSpPr>
                <p:spPr>
                  <a:xfrm>
                    <a:off x="3380189" y="973056"/>
                    <a:ext cx="635142" cy="30235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35142" h="302350">
                        <a:moveTo>
                          <a:pt x="0" y="161525"/>
                        </a:moveTo>
                        <a:lnTo>
                          <a:pt x="4416" y="150388"/>
                        </a:lnTo>
                        <a:lnTo>
                          <a:pt x="380900" y="0"/>
                        </a:lnTo>
                        <a:lnTo>
                          <a:pt x="635142" y="62170"/>
                        </a:lnTo>
                        <a:lnTo>
                          <a:pt x="248712" y="302350"/>
                        </a:lnTo>
                        <a:lnTo>
                          <a:pt x="0" y="16152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373737"/>
                      </a:gs>
                      <a:gs pos="52000">
                        <a:srgbClr val="494949"/>
                      </a:gs>
                      <a:gs pos="3000">
                        <a:srgbClr val="474747"/>
                      </a:gs>
                    </a:gsLst>
                    <a:lin ang="3960000" scaled="0"/>
                  </a:gradFill>
                  <a:ln w="7600" cap="flat">
                    <a:solidFill>
                      <a:srgbClr val="3A3A3A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1" name="자유형 30"/>
                  <p:cNvSpPr/>
                  <p:nvPr/>
                </p:nvSpPr>
                <p:spPr>
                  <a:xfrm>
                    <a:off x="3514827" y="1035155"/>
                    <a:ext cx="502134" cy="73361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502134" h="733613">
                        <a:moveTo>
                          <a:pt x="99792" y="733613"/>
                        </a:moveTo>
                        <a:lnTo>
                          <a:pt x="502134" y="526508"/>
                        </a:lnTo>
                        <a:lnTo>
                          <a:pt x="502134" y="7336"/>
                        </a:lnTo>
                        <a:lnTo>
                          <a:pt x="105604" y="177561"/>
                        </a:lnTo>
                        <a:lnTo>
                          <a:pt x="0" y="479676"/>
                        </a:lnTo>
                        <a:lnTo>
                          <a:pt x="99792" y="733613"/>
                        </a:lnTo>
                        <a:close/>
                      </a:path>
                    </a:pathLst>
                  </a:custGeom>
                  <a:solidFill>
                    <a:srgbClr val="414141"/>
                  </a:solidFill>
                  <a:ln w="7600" cap="flat">
                    <a:solidFill>
                      <a:srgbClr val="414141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" name="자유형 31"/>
                  <p:cNvSpPr/>
                  <p:nvPr/>
                </p:nvSpPr>
                <p:spPr>
                  <a:xfrm>
                    <a:off x="3378490" y="1123465"/>
                    <a:ext cx="242068" cy="64519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2068" h="645192">
                        <a:moveTo>
                          <a:pt x="7998" y="0"/>
                        </a:moveTo>
                        <a:lnTo>
                          <a:pt x="233724" y="84329"/>
                        </a:lnTo>
                        <a:cubicBezTo>
                          <a:pt x="238673" y="85549"/>
                          <a:pt x="241255" y="89858"/>
                          <a:pt x="242068" y="92162"/>
                        </a:cubicBezTo>
                        <a:lnTo>
                          <a:pt x="242068" y="638405"/>
                        </a:lnTo>
                        <a:cubicBezTo>
                          <a:pt x="242068" y="642730"/>
                          <a:pt x="238046" y="645192"/>
                          <a:pt x="233506" y="645192"/>
                        </a:cubicBezTo>
                        <a:lnTo>
                          <a:pt x="8239" y="540494"/>
                        </a:lnTo>
                        <a:cubicBezTo>
                          <a:pt x="1933" y="537306"/>
                          <a:pt x="925" y="535665"/>
                          <a:pt x="0" y="532661"/>
                        </a:cubicBezTo>
                        <a:lnTo>
                          <a:pt x="0" y="7377"/>
                        </a:lnTo>
                        <a:cubicBezTo>
                          <a:pt x="0" y="3051"/>
                          <a:pt x="3459" y="0"/>
                          <a:pt x="7998" y="0"/>
                        </a:cubicBezTo>
                        <a:close/>
                      </a:path>
                    </a:pathLst>
                  </a:custGeom>
                  <a:gradFill>
                    <a:gsLst>
                      <a:gs pos="14000">
                        <a:srgbClr val="343434"/>
                      </a:gs>
                      <a:gs pos="66000">
                        <a:srgbClr val="383838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solidFill>
                      <a:srgbClr val="424242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" name="자유형 32"/>
                  <p:cNvSpPr/>
                  <p:nvPr/>
                </p:nvSpPr>
                <p:spPr>
                  <a:xfrm>
                    <a:off x="3595799" y="1030015"/>
                    <a:ext cx="421134" cy="21291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21134" h="212919">
                        <a:moveTo>
                          <a:pt x="0" y="173549"/>
                        </a:moveTo>
                        <a:cubicBezTo>
                          <a:pt x="17126" y="180320"/>
                          <a:pt x="19202" y="180008"/>
                          <a:pt x="31626" y="190233"/>
                        </a:cubicBezTo>
                        <a:cubicBezTo>
                          <a:pt x="38521" y="195909"/>
                          <a:pt x="41790" y="212919"/>
                          <a:pt x="41790" y="212919"/>
                        </a:cubicBezTo>
                        <a:lnTo>
                          <a:pt x="420367" y="15541"/>
                        </a:lnTo>
                        <a:cubicBezTo>
                          <a:pt x="420367" y="15541"/>
                          <a:pt x="422461" y="7842"/>
                          <a:pt x="419168" y="5276"/>
                        </a:cubicBezTo>
                        <a:cubicBezTo>
                          <a:pt x="416375" y="3097"/>
                          <a:pt x="392726" y="0"/>
                          <a:pt x="392726" y="0"/>
                        </a:cubicBezTo>
                        <a:lnTo>
                          <a:pt x="0" y="173549"/>
                        </a:lnTo>
                        <a:close/>
                      </a:path>
                    </a:pathLst>
                  </a:custGeom>
                  <a:gradFill>
                    <a:gsLst>
                      <a:gs pos="45000">
                        <a:srgbClr val="4A4A4A"/>
                      </a:gs>
                      <a:gs pos="49000">
                        <a:srgbClr val="565656"/>
                      </a:gs>
                      <a:gs pos="51000">
                        <a:srgbClr val="414141"/>
                      </a:gs>
                    </a:gsLst>
                    <a:lin ang="384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" name="자유형 33"/>
                  <p:cNvSpPr/>
                  <p:nvPr/>
                </p:nvSpPr>
                <p:spPr>
                  <a:xfrm>
                    <a:off x="3593597" y="1201948"/>
                    <a:ext cx="44072" cy="56711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4072" h="567111">
                        <a:moveTo>
                          <a:pt x="-50" y="0"/>
                        </a:moveTo>
                        <a:cubicBezTo>
                          <a:pt x="10615" y="0"/>
                          <a:pt x="42076" y="13993"/>
                          <a:pt x="43743" y="38346"/>
                        </a:cubicBezTo>
                        <a:cubicBezTo>
                          <a:pt x="44311" y="46647"/>
                          <a:pt x="43743" y="552984"/>
                          <a:pt x="43743" y="552984"/>
                        </a:cubicBezTo>
                        <a:cubicBezTo>
                          <a:pt x="43743" y="552984"/>
                          <a:pt x="22331" y="569323"/>
                          <a:pt x="19853" y="567111"/>
                        </a:cubicBezTo>
                        <a:cubicBezTo>
                          <a:pt x="17374" y="564317"/>
                          <a:pt x="390" y="558751"/>
                          <a:pt x="390" y="558751"/>
                        </a:cubicBezTo>
                        <a:lnTo>
                          <a:pt x="-5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414141"/>
                      </a:gs>
                      <a:gs pos="25000">
                        <a:srgbClr val="4C4C4C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" name="자유형 34"/>
                  <p:cNvSpPr/>
                  <p:nvPr/>
                </p:nvSpPr>
                <p:spPr>
                  <a:xfrm>
                    <a:off x="3379514" y="1127520"/>
                    <a:ext cx="144106" cy="56553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4106" h="565538">
                        <a:moveTo>
                          <a:pt x="144106" y="46354"/>
                        </a:moveTo>
                        <a:lnTo>
                          <a:pt x="72053" y="565538"/>
                        </a:lnTo>
                        <a:lnTo>
                          <a:pt x="150" y="536451"/>
                        </a:lnTo>
                        <a:lnTo>
                          <a:pt x="150" y="1987"/>
                        </a:lnTo>
                        <a:cubicBezTo>
                          <a:pt x="150" y="1987"/>
                          <a:pt x="-2165" y="-2028"/>
                          <a:pt x="8443" y="1061"/>
                        </a:cubicBezTo>
                        <a:lnTo>
                          <a:pt x="144106" y="46354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8F8F8F">
                          <a:alpha val="20000"/>
                        </a:srgbClr>
                      </a:gs>
                      <a:gs pos="52000">
                        <a:srgbClr val="686868">
                          <a:alpha val="0"/>
                        </a:srgbClr>
                      </a:gs>
                    </a:gsLst>
                    <a:lin ang="114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36" name="그룹 164"/>
                  <p:cNvGrpSpPr/>
                  <p:nvPr/>
                </p:nvGrpSpPr>
                <p:grpSpPr>
                  <a:xfrm>
                    <a:off x="3379104" y="1191956"/>
                    <a:ext cx="241405" cy="355103"/>
                    <a:chOff x="3379104" y="1191956"/>
                    <a:chExt cx="241405" cy="355103"/>
                  </a:xfrm>
                </p:grpSpPr>
                <p:sp>
                  <p:nvSpPr>
                    <p:cNvPr id="37" name="자유형 36"/>
                    <p:cNvSpPr/>
                    <p:nvPr/>
                  </p:nvSpPr>
                  <p:spPr>
                    <a:xfrm>
                      <a:off x="3379962" y="1191956"/>
                      <a:ext cx="131843" cy="6919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194">
                          <a:moveTo>
                            <a:pt x="0" y="0"/>
                          </a:moveTo>
                          <a:lnTo>
                            <a:pt x="0" y="11436"/>
                          </a:lnTo>
                          <a:lnTo>
                            <a:pt x="131843" y="69194"/>
                          </a:lnTo>
                          <a:lnTo>
                            <a:pt x="131843" y="5708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8" name="자유형 37"/>
                    <p:cNvSpPr/>
                    <p:nvPr/>
                  </p:nvSpPr>
                  <p:spPr>
                    <a:xfrm>
                      <a:off x="3379962" y="1269969"/>
                      <a:ext cx="131843" cy="69890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890">
                          <a:moveTo>
                            <a:pt x="0" y="0"/>
                          </a:moveTo>
                          <a:lnTo>
                            <a:pt x="0" y="12782"/>
                          </a:lnTo>
                          <a:lnTo>
                            <a:pt x="131843" y="69890"/>
                          </a:lnTo>
                          <a:lnTo>
                            <a:pt x="131843" y="5576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39" name="자유형 38"/>
                    <p:cNvSpPr/>
                    <p:nvPr/>
                  </p:nvSpPr>
                  <p:spPr>
                    <a:xfrm>
                      <a:off x="3379104" y="1348603"/>
                      <a:ext cx="132702" cy="713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2702" h="71309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2702" y="71309"/>
                          </a:lnTo>
                          <a:lnTo>
                            <a:pt x="132702" y="585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0" name="자유형 39"/>
                    <p:cNvSpPr/>
                    <p:nvPr/>
                  </p:nvSpPr>
                  <p:spPr>
                    <a:xfrm>
                      <a:off x="3380281" y="1430004"/>
                      <a:ext cx="130757" cy="699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0757" h="69964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0757" y="69964"/>
                          </a:lnTo>
                          <a:lnTo>
                            <a:pt x="130757" y="571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1" name="자유형 40"/>
                    <p:cNvSpPr/>
                    <p:nvPr/>
                  </p:nvSpPr>
                  <p:spPr>
                    <a:xfrm>
                      <a:off x="3501217" y="1245544"/>
                      <a:ext cx="118585" cy="6027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8585" h="60277">
                          <a:moveTo>
                            <a:pt x="0" y="0"/>
                          </a:moveTo>
                          <a:lnTo>
                            <a:pt x="282" y="11302"/>
                          </a:lnTo>
                          <a:lnTo>
                            <a:pt x="118585" y="60277"/>
                          </a:lnTo>
                          <a:lnTo>
                            <a:pt x="118585" y="4951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2" name="자유형 41"/>
                    <p:cNvSpPr/>
                    <p:nvPr/>
                  </p:nvSpPr>
                  <p:spPr>
                    <a:xfrm>
                      <a:off x="3501218" y="1321695"/>
                      <a:ext cx="119291" cy="6458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291" h="64582">
                          <a:moveTo>
                            <a:pt x="0" y="0"/>
                          </a:moveTo>
                          <a:lnTo>
                            <a:pt x="0" y="14127"/>
                          </a:lnTo>
                          <a:lnTo>
                            <a:pt x="119291" y="64582"/>
                          </a:lnTo>
                          <a:lnTo>
                            <a:pt x="119291" y="518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" name="자유형 42"/>
                    <p:cNvSpPr/>
                    <p:nvPr/>
                  </p:nvSpPr>
                  <p:spPr>
                    <a:xfrm>
                      <a:off x="3500510" y="1402423"/>
                      <a:ext cx="119996" cy="6323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3237">
                          <a:moveTo>
                            <a:pt x="0" y="0"/>
                          </a:moveTo>
                          <a:lnTo>
                            <a:pt x="119996" y="51128"/>
                          </a:lnTo>
                          <a:lnTo>
                            <a:pt x="119996" y="63237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" name="자유형 43"/>
                    <p:cNvSpPr/>
                    <p:nvPr/>
                  </p:nvSpPr>
                  <p:spPr>
                    <a:xfrm>
                      <a:off x="3500510" y="1481804"/>
                      <a:ext cx="119996" cy="6525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5255">
                          <a:moveTo>
                            <a:pt x="0" y="0"/>
                          </a:moveTo>
                          <a:lnTo>
                            <a:pt x="119996" y="53146"/>
                          </a:lnTo>
                          <a:lnTo>
                            <a:pt x="119996" y="65255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63000">
                          <a:srgbClr val="006FBD"/>
                        </a:gs>
                      </a:gsLst>
                      <a:path path="rect">
                        <a:fillToRect l="100000" b="100000"/>
                      </a:path>
                      <a:tileRect t="-100000" r="-100000"/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5" name="자유형 44"/>
                    <p:cNvSpPr/>
                    <p:nvPr/>
                  </p:nvSpPr>
                  <p:spPr>
                    <a:xfrm>
                      <a:off x="3507569" y="1248234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6" name="자유형 45"/>
                    <p:cNvSpPr/>
                    <p:nvPr/>
                  </p:nvSpPr>
                  <p:spPr>
                    <a:xfrm>
                      <a:off x="3506016" y="1323040"/>
                      <a:ext cx="99385" cy="5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385" h="58124">
                          <a:moveTo>
                            <a:pt x="0" y="0"/>
                          </a:moveTo>
                          <a:lnTo>
                            <a:pt x="88656" y="38749"/>
                          </a:lnTo>
                          <a:lnTo>
                            <a:pt x="99385" y="58124"/>
                          </a:lnTo>
                          <a:lnTo>
                            <a:pt x="565" y="1560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7" name="자유형 46"/>
                    <p:cNvSpPr/>
                    <p:nvPr/>
                  </p:nvSpPr>
                  <p:spPr>
                    <a:xfrm>
                      <a:off x="3507146" y="1404844"/>
                      <a:ext cx="99668" cy="565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6509">
                          <a:moveTo>
                            <a:pt x="0" y="0"/>
                          </a:moveTo>
                          <a:lnTo>
                            <a:pt x="89504" y="37673"/>
                          </a:lnTo>
                          <a:lnTo>
                            <a:pt x="99668" y="56509"/>
                          </a:lnTo>
                          <a:lnTo>
                            <a:pt x="283" y="1453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8" name="자유형 47"/>
                    <p:cNvSpPr/>
                    <p:nvPr/>
                  </p:nvSpPr>
                  <p:spPr>
                    <a:xfrm>
                      <a:off x="3507146" y="1485457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29000">
                          <a:srgbClr val="40C2F2">
                            <a:alpha val="78000"/>
                          </a:srgbClr>
                        </a:gs>
                        <a:gs pos="72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9" name="자유형 48"/>
                    <p:cNvSpPr/>
                    <p:nvPr/>
                  </p:nvSpPr>
                  <p:spPr>
                    <a:xfrm>
                      <a:off x="3507146" y="1485455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7000">
                          <a:srgbClr val="40C2F2"/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0" name="자유형 49"/>
                    <p:cNvSpPr/>
                    <p:nvPr/>
                  </p:nvSpPr>
                  <p:spPr>
                    <a:xfrm>
                      <a:off x="3508840" y="1404516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1" name="자유형 50"/>
                    <p:cNvSpPr/>
                    <p:nvPr/>
                  </p:nvSpPr>
                  <p:spPr>
                    <a:xfrm>
                      <a:off x="3509194" y="1325404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2" name="자유형 51"/>
                    <p:cNvSpPr/>
                    <p:nvPr/>
                  </p:nvSpPr>
                  <p:spPr>
                    <a:xfrm>
                      <a:off x="3509194" y="1247100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27" name="Highlight Cylinder"/>
                <p:cNvGrpSpPr/>
                <p:nvPr/>
              </p:nvGrpSpPr>
              <p:grpSpPr>
                <a:xfrm>
                  <a:off x="3736065" y="1424312"/>
                  <a:ext cx="223440" cy="346430"/>
                  <a:chOff x="3736065" y="1424312"/>
                  <a:chExt cx="223440" cy="346430"/>
                </a:xfrm>
              </p:grpSpPr>
              <p:sp>
                <p:nvSpPr>
                  <p:cNvPr id="28" name="Database"/>
                  <p:cNvSpPr/>
                  <p:nvPr/>
                </p:nvSpPr>
                <p:spPr>
                  <a:xfrm>
                    <a:off x="3736065" y="1477938"/>
                    <a:ext cx="223440" cy="29280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292804">
                        <a:moveTo>
                          <a:pt x="0" y="0"/>
                        </a:moveTo>
                        <a:lnTo>
                          <a:pt x="0" y="239178"/>
                        </a:lnTo>
                        <a:arcTo wR="111720" hR="53626" stAng="10800000" swAng="-10800000"/>
                        <a:lnTo>
                          <a:pt x="223440" y="0"/>
                        </a:lnTo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0">
                        <a:srgbClr val="B6CBF2"/>
                      </a:gs>
                      <a:gs pos="25000">
                        <a:srgbClr val="DEE7F9"/>
                      </a:gs>
                      <a:gs pos="50000">
                        <a:srgbClr val="B6CBF2"/>
                      </a:gs>
                      <a:gs pos="75000">
                        <a:srgbClr val="A0B2D5"/>
                      </a:gs>
                      <a:gs pos="100000">
                        <a:srgbClr val="AEC2E7"/>
                      </a:gs>
                    </a:gsLst>
                    <a:lin ang="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29" name="자유형 28"/>
                  <p:cNvSpPr/>
                  <p:nvPr/>
                </p:nvSpPr>
                <p:spPr>
                  <a:xfrm>
                    <a:off x="3736065" y="1424312"/>
                    <a:ext cx="223440" cy="10725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107251">
                        <a:moveTo>
                          <a:pt x="0" y="53626"/>
                        </a:moveTo>
                        <a:arcTo wR="111720" hR="53626" stAng="10800000" swAng="10800000"/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20000">
                        <a:srgbClr val="D7E2F7"/>
                      </a:gs>
                      <a:gs pos="100000">
                        <a:srgbClr val="AEC2E7"/>
                      </a:gs>
                    </a:gsLst>
                    <a:lin ang="1680000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</p:grpSp>
          <p:pic>
            <p:nvPicPr>
              <p:cNvPr id="25" name="Picture 8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96123" y="4894017"/>
                <a:ext cx="219997" cy="405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4604815" y="5334728"/>
              <a:ext cx="1126019" cy="329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dirty="0"/>
                <a:t>관리자</a:t>
              </a:r>
              <a:endParaRPr lang="en-US" altLang="ko-KR" sz="1050" dirty="0"/>
            </a:p>
            <a:p>
              <a:pPr algn="ctr"/>
              <a:r>
                <a:rPr lang="en-US" altLang="ko-KR" sz="1050" dirty="0"/>
                <a:t>(</a:t>
              </a:r>
              <a:r>
                <a:rPr lang="ko-KR" altLang="en-US" sz="1050" dirty="0"/>
                <a:t>서버</a:t>
              </a:r>
              <a:r>
                <a:rPr lang="en-US" altLang="ko-KR" sz="1050" dirty="0"/>
                <a:t>/</a:t>
              </a:r>
              <a:r>
                <a:rPr lang="ko-KR" altLang="en-US" sz="1050" dirty="0"/>
                <a:t>데이터베이스</a:t>
              </a:r>
              <a:r>
                <a:rPr lang="en-US" altLang="ko-KR" sz="1050" dirty="0"/>
                <a:t>)</a:t>
              </a:r>
              <a:endParaRPr lang="ko-KR" altLang="en-US" sz="1050" dirty="0"/>
            </a:p>
          </p:txBody>
        </p:sp>
      </p:grpSp>
      <p:sp>
        <p:nvSpPr>
          <p:cNvPr id="53" name="모서리가 둥근 직사각형 52"/>
          <p:cNvSpPr/>
          <p:nvPr/>
        </p:nvSpPr>
        <p:spPr>
          <a:xfrm>
            <a:off x="642910" y="1037247"/>
            <a:ext cx="7786742" cy="3820520"/>
          </a:xfrm>
          <a:prstGeom prst="roundRect">
            <a:avLst>
              <a:gd name="adj" fmla="val 6426"/>
            </a:avLst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/>
          <p:cNvGrpSpPr/>
          <p:nvPr/>
        </p:nvGrpSpPr>
        <p:grpSpPr>
          <a:xfrm>
            <a:off x="3752205" y="1127390"/>
            <a:ext cx="1435571" cy="1061863"/>
            <a:chOff x="1114777" y="2946837"/>
            <a:chExt cx="998496" cy="738568"/>
          </a:xfrm>
        </p:grpSpPr>
        <p:pic>
          <p:nvPicPr>
            <p:cNvPr id="55" name="Picture 6" descr="F:\회사소개서\생산현황판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777" y="2946837"/>
              <a:ext cx="998496" cy="545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Box 55"/>
            <p:cNvSpPr txBox="1"/>
            <p:nvPr/>
          </p:nvSpPr>
          <p:spPr>
            <a:xfrm>
              <a:off x="1429471" y="3508796"/>
              <a:ext cx="400491" cy="176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dirty="0"/>
                <a:t>라인 </a:t>
              </a:r>
              <a:r>
                <a:rPr lang="en-US" altLang="ko-KR" sz="1050" dirty="0"/>
                <a:t>2</a:t>
              </a:r>
              <a:endParaRPr lang="ko-KR" altLang="en-US" sz="1050" dirty="0"/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5636759" y="1127390"/>
            <a:ext cx="1435571" cy="1061863"/>
            <a:chOff x="1114777" y="2946837"/>
            <a:chExt cx="998496" cy="738568"/>
          </a:xfrm>
        </p:grpSpPr>
        <p:pic>
          <p:nvPicPr>
            <p:cNvPr id="58" name="Picture 6" descr="F:\회사소개서\생산현황판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777" y="2946837"/>
              <a:ext cx="998496" cy="545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TextBox 58"/>
            <p:cNvSpPr txBox="1"/>
            <p:nvPr/>
          </p:nvSpPr>
          <p:spPr>
            <a:xfrm>
              <a:off x="1429471" y="3508796"/>
              <a:ext cx="400491" cy="176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dirty="0"/>
                <a:t>라인 </a:t>
              </a:r>
              <a:r>
                <a:rPr lang="en-US" altLang="ko-KR" sz="1050" dirty="0"/>
                <a:t>3</a:t>
              </a:r>
              <a:endParaRPr lang="ko-KR" altLang="en-US" sz="1050" dirty="0"/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5387754" y="3655566"/>
            <a:ext cx="1313419" cy="1164392"/>
            <a:chOff x="4761736" y="2592180"/>
            <a:chExt cx="675165" cy="598557"/>
          </a:xfrm>
        </p:grpSpPr>
        <p:pic>
          <p:nvPicPr>
            <p:cNvPr id="63" name="그림 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1736" y="2592180"/>
              <a:ext cx="675165" cy="56389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4959461" y="3060211"/>
              <a:ext cx="341312" cy="130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dirty="0"/>
                <a:t>조회 </a:t>
              </a:r>
              <a:r>
                <a:rPr lang="en-US" altLang="ko-KR" sz="1050" dirty="0"/>
                <a:t>PC</a:t>
              </a:r>
              <a:endParaRPr lang="ko-KR" altLang="en-US" sz="1050" dirty="0"/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1071538" y="2659718"/>
            <a:ext cx="2945019" cy="1351840"/>
            <a:chOff x="548680" y="2702327"/>
            <a:chExt cx="2263144" cy="1351840"/>
          </a:xfrm>
        </p:grpSpPr>
        <p:sp>
          <p:nvSpPr>
            <p:cNvPr id="66" name="직사각형 65"/>
            <p:cNvSpPr/>
            <p:nvPr/>
          </p:nvSpPr>
          <p:spPr>
            <a:xfrm>
              <a:off x="548680" y="2720259"/>
              <a:ext cx="2095957" cy="1030551"/>
            </a:xfrm>
            <a:prstGeom prst="rect">
              <a:avLst/>
            </a:prstGeom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8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91471" y="3038504"/>
              <a:ext cx="22203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/>
                <a:t>목표</a:t>
              </a:r>
              <a:r>
                <a:rPr lang="en-US" altLang="ko-KR" sz="1000" dirty="0"/>
                <a:t>/</a:t>
              </a:r>
              <a:r>
                <a:rPr lang="ko-KR" altLang="en-US" sz="1000" dirty="0"/>
                <a:t>실적</a:t>
              </a:r>
              <a:r>
                <a:rPr lang="en-US" altLang="ko-KR" sz="1000" dirty="0"/>
                <a:t>/</a:t>
              </a:r>
              <a:r>
                <a:rPr lang="ko-KR" altLang="en-US" sz="1000" dirty="0"/>
                <a:t>생산모델</a:t>
              </a:r>
              <a:r>
                <a:rPr lang="en-US" altLang="ko-KR" sz="1000" dirty="0"/>
                <a:t>/</a:t>
              </a:r>
              <a:r>
                <a:rPr lang="ko-KR" altLang="en-US" sz="1000" dirty="0"/>
                <a:t>작업시간 등 설정</a:t>
              </a:r>
              <a:endParaRPr lang="en-US" altLang="ko-KR" sz="1000" dirty="0"/>
            </a:p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 err="1"/>
                <a:t>일자별</a:t>
              </a:r>
              <a:r>
                <a:rPr lang="en-US" altLang="ko-KR" sz="1000" dirty="0"/>
                <a:t>/</a:t>
              </a:r>
              <a:r>
                <a:rPr lang="ko-KR" altLang="en-US" sz="1000" dirty="0" err="1"/>
                <a:t>요일별</a:t>
              </a:r>
              <a:r>
                <a:rPr lang="en-US" altLang="ko-KR" sz="1000" dirty="0"/>
                <a:t>/</a:t>
              </a:r>
              <a:r>
                <a:rPr lang="ko-KR" altLang="en-US" sz="1000" dirty="0"/>
                <a:t>월별 생산계획 설정</a:t>
              </a:r>
              <a:endParaRPr lang="en-US" altLang="ko-KR" sz="1000" dirty="0"/>
            </a:p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/>
                <a:t>생산량 데이터의 </a:t>
              </a:r>
              <a:r>
                <a:rPr lang="en-US" altLang="ko-KR" sz="1000" dirty="0"/>
                <a:t>DB</a:t>
              </a:r>
              <a:r>
                <a:rPr lang="ko-KR" altLang="en-US" sz="1000" dirty="0"/>
                <a:t> 저장 및 조회</a:t>
              </a:r>
              <a:endParaRPr lang="en-US" altLang="ko-KR" sz="1000" dirty="0"/>
            </a:p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/>
                <a:t>네트워크 내 </a:t>
              </a:r>
              <a:r>
                <a:rPr lang="en-US" altLang="ko-KR" sz="1000" dirty="0"/>
                <a:t>PC</a:t>
              </a:r>
              <a:r>
                <a:rPr lang="ko-KR" altLang="en-US" sz="1000" dirty="0"/>
                <a:t>에서 원격 조회 가능</a:t>
              </a: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548680" y="2702327"/>
              <a:ext cx="2095957" cy="31702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/>
                <a:t>생산라인 현황 통합관리시스템</a:t>
              </a: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5105727" y="2587710"/>
            <a:ext cx="2752421" cy="1057516"/>
            <a:chOff x="4351764" y="1570268"/>
            <a:chExt cx="2232248" cy="1057516"/>
          </a:xfrm>
        </p:grpSpPr>
        <p:sp>
          <p:nvSpPr>
            <p:cNvPr id="70" name="직사각형 69"/>
            <p:cNvSpPr/>
            <p:nvPr/>
          </p:nvSpPr>
          <p:spPr>
            <a:xfrm>
              <a:off x="4351764" y="1628798"/>
              <a:ext cx="2232248" cy="998986"/>
            </a:xfrm>
            <a:prstGeom prst="rect">
              <a:avLst/>
            </a:prstGeom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8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351764" y="1932630"/>
              <a:ext cx="2232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/>
                <a:t>설비에서 생산카운터 수신 후 </a:t>
              </a:r>
              <a:r>
                <a:rPr lang="en-US" altLang="ko-KR" sz="1000" dirty="0"/>
                <a:t>WPTL </a:t>
              </a:r>
              <a:r>
                <a:rPr lang="ko-KR" altLang="en-US" sz="1000" dirty="0"/>
                <a:t>전송 </a:t>
              </a:r>
              <a:endParaRPr lang="en-US" altLang="ko-KR" sz="1000" dirty="0"/>
            </a:p>
            <a:p>
              <a:pPr marL="228600" indent="-228600">
                <a:buFont typeface="+mj-lt"/>
                <a:buAutoNum type="arabicParenR"/>
              </a:pPr>
              <a:r>
                <a:rPr lang="en-US" altLang="ko-KR" sz="1000" dirty="0"/>
                <a:t>WPTL</a:t>
              </a:r>
              <a:r>
                <a:rPr lang="ko-KR" altLang="en-US" sz="1000" dirty="0"/>
                <a:t> 통신 단말기 이용 서버 전송</a:t>
              </a:r>
              <a:endParaRPr lang="en-US" altLang="ko-KR" sz="1000" dirty="0"/>
            </a:p>
            <a:p>
              <a:pPr marL="228600" indent="-228600">
                <a:buFont typeface="+mj-lt"/>
                <a:buAutoNum type="arabicParenR"/>
              </a:pPr>
              <a:r>
                <a:rPr lang="ko-KR" altLang="en-US" sz="1000" dirty="0"/>
                <a:t>유선 </a:t>
              </a:r>
              <a:r>
                <a:rPr lang="en-US" altLang="ko-KR" sz="1000" dirty="0"/>
                <a:t>TCP/IP(</a:t>
              </a:r>
              <a:r>
                <a:rPr lang="ko-KR" altLang="en-US" sz="1000" dirty="0"/>
                <a:t>공장환경에 따라 무선가능</a:t>
              </a:r>
              <a:r>
                <a:rPr lang="en-US" altLang="ko-KR" sz="1000" dirty="0"/>
                <a:t>)</a:t>
              </a:r>
              <a:endParaRPr lang="ko-KR" altLang="en-US" sz="1000" dirty="0"/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4351764" y="1570268"/>
              <a:ext cx="2232248" cy="28549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/>
                <a:t>통신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데이터 전송</a:t>
              </a:r>
              <a:r>
                <a:rPr lang="en-US" altLang="ko-KR" sz="1200" dirty="0"/>
                <a:t>) </a:t>
              </a:r>
              <a:r>
                <a:rPr lang="ko-KR" altLang="en-US" sz="1200" dirty="0"/>
                <a:t>방식</a:t>
              </a:r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3883969" y="1119734"/>
            <a:ext cx="219656" cy="215444"/>
            <a:chOff x="3242663" y="5768742"/>
            <a:chExt cx="219656" cy="215444"/>
          </a:xfrm>
        </p:grpSpPr>
        <p:sp>
          <p:nvSpPr>
            <p:cNvPr id="75" name="직사각형 74"/>
            <p:cNvSpPr/>
            <p:nvPr/>
          </p:nvSpPr>
          <p:spPr>
            <a:xfrm>
              <a:off x="3344667" y="5815704"/>
              <a:ext cx="73543" cy="11772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242663" y="5768742"/>
              <a:ext cx="2196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2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5765701" y="1117866"/>
            <a:ext cx="219656" cy="215444"/>
            <a:chOff x="5124395" y="5766874"/>
            <a:chExt cx="219656" cy="215444"/>
          </a:xfrm>
        </p:grpSpPr>
        <p:sp>
          <p:nvSpPr>
            <p:cNvPr id="78" name="직사각형 77"/>
            <p:cNvSpPr/>
            <p:nvPr/>
          </p:nvSpPr>
          <p:spPr>
            <a:xfrm>
              <a:off x="5226399" y="5813836"/>
              <a:ext cx="73543" cy="11772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124395" y="5766874"/>
              <a:ext cx="2196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3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6" name="직선 연결선 85"/>
          <p:cNvCxnSpPr>
            <a:stCxn id="19" idx="2"/>
          </p:cNvCxnSpPr>
          <p:nvPr/>
        </p:nvCxnSpPr>
        <p:spPr>
          <a:xfrm rot="16200000" flipH="1">
            <a:off x="4496814" y="281985"/>
            <a:ext cx="25307" cy="3839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>
            <a:stCxn id="56" idx="2"/>
          </p:cNvCxnSpPr>
          <p:nvPr/>
        </p:nvCxnSpPr>
        <p:spPr>
          <a:xfrm rot="16200000" flipH="1">
            <a:off x="3555209" y="3126594"/>
            <a:ext cx="1882695" cy="80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/>
          <p:nvPr/>
        </p:nvCxnSpPr>
        <p:spPr>
          <a:xfrm>
            <a:off x="3929058" y="4071949"/>
            <a:ext cx="135732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구축사례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292675"/>
              </p:ext>
            </p:extLst>
          </p:nvPr>
        </p:nvGraphicFramePr>
        <p:xfrm>
          <a:off x="4714876" y="928676"/>
          <a:ext cx="3929090" cy="16764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785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4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7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08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err="1"/>
                        <a:t>고객사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사업부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소재지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latin typeface="+mn-lt"/>
                        </a:rPr>
                        <a:t>진행사항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구축내용</a:t>
                      </a:r>
                      <a:br>
                        <a:rPr lang="en-US" altLang="ko-KR" sz="700" dirty="0"/>
                      </a:br>
                      <a:r>
                        <a:rPr lang="en-US" altLang="ko-KR" sz="700"/>
                        <a:t>(2020</a:t>
                      </a:r>
                      <a:r>
                        <a:rPr lang="ko-KR" altLang="en-US" sz="700"/>
                        <a:t>년</a:t>
                      </a:r>
                      <a:r>
                        <a:rPr lang="en-US" altLang="ko-KR" sz="700" baseline="0"/>
                        <a:t> 12</a:t>
                      </a:r>
                      <a:r>
                        <a:rPr lang="ko-KR" altLang="en-US" sz="700" baseline="0"/>
                        <a:t>월 </a:t>
                      </a:r>
                      <a:r>
                        <a:rPr lang="ko-KR" altLang="en-US" sz="700" dirty="0"/>
                        <a:t>기준</a:t>
                      </a:r>
                      <a:r>
                        <a:rPr lang="en-US" altLang="ko-KR" sz="700" dirty="0"/>
                        <a:t>)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72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일진인디아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푸네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인도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600" b="1" dirty="0" err="1">
                          <a:solidFill>
                            <a:schemeClr val="tx1"/>
                          </a:solidFill>
                        </a:rPr>
                        <a:t>차완료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altLang="ko-KR" sz="600" b="1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600" b="1">
                          <a:solidFill>
                            <a:schemeClr val="tx1"/>
                          </a:solidFill>
                        </a:rPr>
                        <a:t>차완료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차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SPC, LMS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marL="0" marR="0" indent="0" algn="l" defTabSz="94256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천진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ko-KR" altLang="en-US" sz="600" b="1">
                          <a:solidFill>
                            <a:schemeClr val="tx1"/>
                          </a:solidFill>
                        </a:rPr>
                        <a:t>월 완료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차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SPC, LMS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일진북경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북경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월 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4256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차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SPC, LMS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일진천진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천진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천진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월 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SPC,</a:t>
                      </a:r>
                      <a:r>
                        <a:rPr lang="ko-KR" altLang="en-US" sz="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600" b="1" baseline="0" dirty="0">
                          <a:solidFill>
                            <a:schemeClr val="tx1"/>
                          </a:solidFill>
                        </a:rPr>
                        <a:t>LMS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일진천진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천진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천진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월 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SPC</a:t>
                      </a:r>
                      <a:r>
                        <a:rPr lang="en-US" altLang="ko-KR" sz="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600" b="1" baseline="0" dirty="0">
                          <a:solidFill>
                            <a:schemeClr val="tx1"/>
                          </a:solidFill>
                        </a:rPr>
                        <a:t>개선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일진인디아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 err="1">
                          <a:solidFill>
                            <a:schemeClr val="tx1"/>
                          </a:solidFill>
                        </a:rPr>
                        <a:t>첸나이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인도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월 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LMS</a:t>
                      </a:r>
                      <a:r>
                        <a:rPr lang="en-US" altLang="ko-KR" sz="6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600" b="1" baseline="0" dirty="0">
                          <a:solidFill>
                            <a:schemeClr val="tx1"/>
                          </a:solidFill>
                        </a:rPr>
                        <a:t>개선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248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다산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마산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창원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월 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600" b="1" dirty="0">
                          <a:solidFill>
                            <a:schemeClr val="tx1"/>
                          </a:solidFill>
                        </a:rPr>
                        <a:t>차 </a:t>
                      </a:r>
                      <a:r>
                        <a:rPr lang="en-US" altLang="ko-KR" sz="600" b="1" dirty="0">
                          <a:solidFill>
                            <a:schemeClr val="tx1"/>
                          </a:solidFill>
                        </a:rPr>
                        <a:t>MES, SPC, LMS</a:t>
                      </a:r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356259"/>
              </p:ext>
            </p:extLst>
          </p:nvPr>
        </p:nvGraphicFramePr>
        <p:xfrm>
          <a:off x="714348" y="928676"/>
          <a:ext cx="3786216" cy="40386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757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5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0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14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err="1"/>
                        <a:t>고객사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사업부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소재지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latin typeface="+mn-lt"/>
                        </a:rPr>
                        <a:t>진행사항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구축내용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 err="1">
                          <a:solidFill>
                            <a:srgbClr val="C00000"/>
                          </a:solidFill>
                        </a:rPr>
                        <a:t>창금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rgbClr val="C00000"/>
                          </a:solidFill>
                        </a:rPr>
                        <a:t>천진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rgbClr val="C00000"/>
                          </a:solidFill>
                        </a:rPr>
                        <a:t>천진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 dirty="0">
                          <a:solidFill>
                            <a:srgbClr val="C00000"/>
                          </a:solidFill>
                        </a:rPr>
                        <a:t>예정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 dirty="0">
                          <a:solidFill>
                            <a:srgbClr val="C00000"/>
                          </a:solidFill>
                        </a:rPr>
                        <a:t>LMS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일진베어링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경주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경주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4256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/>
                        <a:t>4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9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8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7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6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5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4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3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베어링아트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영주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1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북경공장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1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 err="1"/>
                        <a:t>알라바마</a:t>
                      </a:r>
                      <a:r>
                        <a:rPr lang="ko-KR" altLang="en-US" sz="600" dirty="0"/>
                        <a:t>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미국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3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 err="1"/>
                        <a:t>알라바마</a:t>
                      </a:r>
                      <a:r>
                        <a:rPr lang="ko-KR" altLang="en-US" sz="600" dirty="0"/>
                        <a:t>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미국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</a:t>
                      </a:r>
                      <a:r>
                        <a:rPr lang="en-US" altLang="ko-KR" sz="600" baseline="0" dirty="0"/>
                        <a:t>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 err="1"/>
                        <a:t>알라바마</a:t>
                      </a:r>
                      <a:r>
                        <a:rPr lang="ko-KR" altLang="en-US" sz="600" dirty="0"/>
                        <a:t> 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미국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1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천진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5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천진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4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천진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3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천진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일진글로벌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천진 </a:t>
                      </a:r>
                      <a:r>
                        <a:rPr lang="en-US" altLang="ko-KR" sz="600" dirty="0"/>
                        <a:t>2</a:t>
                      </a:r>
                      <a:r>
                        <a:rPr lang="ko-KR" altLang="en-US" sz="600" dirty="0"/>
                        <a:t>공장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중국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1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SPC, 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 err="1"/>
                        <a:t>이원솔루텍</a:t>
                      </a:r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 err="1"/>
                        <a:t>녹산공장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부산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1</a:t>
                      </a:r>
                      <a:r>
                        <a:rPr lang="ko-KR" altLang="en-US" sz="600" dirty="0"/>
                        <a:t>차 </a:t>
                      </a:r>
                      <a:r>
                        <a:rPr lang="en-US" altLang="ko-KR" sz="600" dirty="0"/>
                        <a:t>LMS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158" y="620899"/>
            <a:ext cx="1739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시스템 구축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사례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구축사례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274862"/>
              </p:ext>
            </p:extLst>
          </p:nvPr>
        </p:nvGraphicFramePr>
        <p:xfrm>
          <a:off x="714348" y="928676"/>
          <a:ext cx="3786216" cy="23926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757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7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5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0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14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 err="1"/>
                        <a:t>고객사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사업부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소재지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latin typeface="+mn-lt"/>
                        </a:rPr>
                        <a:t>진행사항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/>
                        <a:t>구축내용</a:t>
                      </a:r>
                      <a:endParaRPr lang="ko-KR" altLang="en-US" sz="7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삼성금속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왜관 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왜관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완료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1">
                          <a:solidFill>
                            <a:srgbClr val="C00000"/>
                          </a:solidFill>
                        </a:rPr>
                        <a:t>MES </a:t>
                      </a:r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기초</a:t>
                      </a:r>
                      <a:r>
                        <a:rPr lang="en-US" altLang="ko-KR" sz="600" b="1">
                          <a:solidFill>
                            <a:srgbClr val="C00000"/>
                          </a:solidFill>
                        </a:rPr>
                        <a:t>/</a:t>
                      </a:r>
                    </a:p>
                    <a:p>
                      <a:pPr latinLnBrk="1"/>
                      <a:r>
                        <a:rPr lang="ko-KR" altLang="en-US" sz="600" b="1">
                          <a:solidFill>
                            <a:srgbClr val="C00000"/>
                          </a:solidFill>
                        </a:rPr>
                        <a:t>하드웨어 설치</a:t>
                      </a:r>
                      <a:endParaRPr lang="ko-KR" altLang="en-US" sz="6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다산</a:t>
                      </a:r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마산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창원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4256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/>
                        <a:t>SPC</a:t>
                      </a:r>
                    </a:p>
                    <a:p>
                      <a:pPr marL="0" marR="0" indent="0" algn="l" defTabSz="94256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/>
                        <a:t>2019 </a:t>
                      </a:r>
                      <a:r>
                        <a:rPr lang="ko-KR" altLang="en-US" sz="600"/>
                        <a:t>로봇실증화 지원사업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성산암데코</a:t>
                      </a:r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마산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창원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/>
                        <a:t>MES</a:t>
                      </a:r>
                    </a:p>
                    <a:p>
                      <a:pPr latinLnBrk="1"/>
                      <a:r>
                        <a:rPr lang="en-US" altLang="ko-KR" sz="600"/>
                        <a:t>2020</a:t>
                      </a:r>
                      <a:r>
                        <a:rPr lang="ko-KR" altLang="en-US" sz="600"/>
                        <a:t>년 로봇실증화지원사업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성일</a:t>
                      </a:r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김해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김해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 dirty="0"/>
                        <a:t>완료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/>
                        <a:t>LMS</a:t>
                      </a:r>
                    </a:p>
                    <a:p>
                      <a:pPr latinLnBrk="1"/>
                      <a:r>
                        <a:rPr lang="en-US" altLang="ko-KR" sz="600"/>
                        <a:t>2020</a:t>
                      </a:r>
                      <a:r>
                        <a:rPr lang="ko-KR" altLang="en-US" sz="600"/>
                        <a:t>년 로봇실증화시원사업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프라임오토</a:t>
                      </a:r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정관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부산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진행중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"/>
                        <a:t>스마트팩토리지원사업</a:t>
                      </a:r>
                      <a:endParaRPr lang="en-US" altLang="ko-KR" sz="600"/>
                    </a:p>
                    <a:p>
                      <a:pPr latinLnBrk="1"/>
                      <a:r>
                        <a:rPr lang="en-US" altLang="ko-KR" sz="600"/>
                        <a:t>MES</a:t>
                      </a:r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2463"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7158" y="620899"/>
            <a:ext cx="1739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구축 사례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6ED898-1F4D-45F3-AC04-FF536ED3F25D}"/>
              </a:ext>
            </a:extLst>
          </p:cNvPr>
          <p:cNvSpPr txBox="1"/>
          <p:nvPr/>
        </p:nvSpPr>
        <p:spPr>
          <a:xfrm>
            <a:off x="357157" y="3475244"/>
            <a:ext cx="47484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일진베어링 아트 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영주</a:t>
            </a:r>
            <a:r>
              <a:rPr lang="en-US" altLang="ko-KR" sz="1400" b="1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400" b="1">
                <a:latin typeface="맑은 고딕" pitchFamily="50" charset="-127"/>
                <a:ea typeface="맑은 고딕" pitchFamily="50" charset="-127"/>
              </a:rPr>
              <a:t>신규라인 지속적으로 작업중임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314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설치사례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1714480" y="932537"/>
            <a:ext cx="2428892" cy="2059119"/>
            <a:chOff x="571472" y="1141314"/>
            <a:chExt cx="2428892" cy="2059119"/>
          </a:xfrm>
        </p:grpSpPr>
        <p:sp>
          <p:nvSpPr>
            <p:cNvPr id="6" name="TextBox 5"/>
            <p:cNvSpPr txBox="1"/>
            <p:nvPr/>
          </p:nvSpPr>
          <p:spPr>
            <a:xfrm>
              <a:off x="714348" y="3000378"/>
              <a:ext cx="228601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b="1" dirty="0"/>
                <a:t>[ </a:t>
              </a:r>
              <a:r>
                <a:rPr lang="ko-KR" altLang="en-US" sz="700" b="1" dirty="0"/>
                <a:t>일진베어링 </a:t>
              </a:r>
              <a:r>
                <a:rPr lang="ko-KR" altLang="en-US" sz="700" b="1" dirty="0" err="1"/>
                <a:t>생산현황판</a:t>
              </a:r>
              <a:r>
                <a:rPr lang="ko-KR" altLang="en-US" sz="700" b="1" dirty="0"/>
                <a:t> </a:t>
              </a:r>
              <a:r>
                <a:rPr lang="en-US" altLang="ko-KR" sz="700" b="1" dirty="0"/>
                <a:t>– </a:t>
              </a:r>
              <a:r>
                <a:rPr lang="ko-KR" altLang="en-US" sz="700" b="1" dirty="0"/>
                <a:t>인도 푸네</a:t>
              </a:r>
              <a:r>
                <a:rPr lang="en-US" altLang="ko-KR" sz="700" dirty="0"/>
                <a:t>]</a:t>
              </a:r>
              <a:endParaRPr lang="ko-KR" altLang="en-US" sz="700" dirty="0"/>
            </a:p>
          </p:txBody>
        </p:sp>
        <p:pic>
          <p:nvPicPr>
            <p:cNvPr id="7" name="Picture 2" descr="D:\1.WORK_2017\6.인도 I31 SPC&amp;생산현황판\TMD 완료보고\3.설치사진\생산현황판\생산현황판 축선삭.jpg"/>
            <p:cNvPicPr>
              <a:picLocks noChangeAspect="1" noChangeArrowheads="1"/>
            </p:cNvPicPr>
            <p:nvPr/>
          </p:nvPicPr>
          <p:blipFill>
            <a:blip r:embed="rId2" cstate="print"/>
            <a:srcRect l="24684" r="24577" b="41490"/>
            <a:stretch>
              <a:fillRect/>
            </a:stretch>
          </p:blipFill>
          <p:spPr bwMode="auto">
            <a:xfrm>
              <a:off x="571472" y="1141314"/>
              <a:ext cx="2143140" cy="1853526"/>
            </a:xfrm>
            <a:prstGeom prst="rect">
              <a:avLst/>
            </a:prstGeom>
            <a:noFill/>
          </p:spPr>
        </p:pic>
      </p:grpSp>
      <p:grpSp>
        <p:nvGrpSpPr>
          <p:cNvPr id="10" name="그룹 9"/>
          <p:cNvGrpSpPr/>
          <p:nvPr/>
        </p:nvGrpSpPr>
        <p:grpSpPr>
          <a:xfrm>
            <a:off x="4857752" y="934213"/>
            <a:ext cx="2979400" cy="2057443"/>
            <a:chOff x="2928926" y="1142990"/>
            <a:chExt cx="2979400" cy="2057443"/>
          </a:xfrm>
        </p:grpSpPr>
        <p:sp>
          <p:nvSpPr>
            <p:cNvPr id="5" name="TextBox 4"/>
            <p:cNvSpPr txBox="1"/>
            <p:nvPr/>
          </p:nvSpPr>
          <p:spPr>
            <a:xfrm>
              <a:off x="3500430" y="3000378"/>
              <a:ext cx="221457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b="1" dirty="0"/>
                <a:t>[ </a:t>
              </a:r>
              <a:r>
                <a:rPr lang="ko-KR" altLang="en-US" sz="700" b="1" dirty="0"/>
                <a:t>일진베어링 </a:t>
              </a:r>
              <a:r>
                <a:rPr lang="ko-KR" altLang="en-US" sz="700" b="1" dirty="0" err="1"/>
                <a:t>생산현황판</a:t>
              </a:r>
              <a:r>
                <a:rPr lang="ko-KR" altLang="en-US" sz="700" b="1" dirty="0"/>
                <a:t> </a:t>
              </a:r>
              <a:r>
                <a:rPr lang="en-US" altLang="ko-KR" sz="700" b="1" dirty="0"/>
                <a:t>– </a:t>
              </a:r>
              <a:r>
                <a:rPr lang="ko-KR" altLang="en-US" sz="700" b="1" dirty="0"/>
                <a:t>인도 푸네</a:t>
              </a:r>
              <a:r>
                <a:rPr lang="en-US" altLang="ko-KR" sz="700" b="1" dirty="0"/>
                <a:t>]</a:t>
              </a:r>
              <a:endParaRPr lang="ko-KR" altLang="en-US" sz="700" b="1" dirty="0"/>
            </a:p>
          </p:txBody>
        </p:sp>
        <p:pic>
          <p:nvPicPr>
            <p:cNvPr id="8" name="Picture 3" descr="D:\1.WORK_2017\6.인도 I31 SPC&amp;생산현황판\TMD 완료보고\3.설치사진\생산현황판\생산현황판 내외륜 연마.jpg"/>
            <p:cNvPicPr>
              <a:picLocks noChangeAspect="1" noChangeArrowheads="1"/>
            </p:cNvPicPr>
            <p:nvPr/>
          </p:nvPicPr>
          <p:blipFill>
            <a:blip r:embed="rId3" cstate="print"/>
            <a:srcRect l="33075" t="25458" r="34001" b="50465"/>
            <a:stretch>
              <a:fillRect/>
            </a:stretch>
          </p:blipFill>
          <p:spPr bwMode="auto">
            <a:xfrm>
              <a:off x="2928926" y="1142990"/>
              <a:ext cx="2979400" cy="1857388"/>
            </a:xfrm>
            <a:prstGeom prst="rect">
              <a:avLst/>
            </a:prstGeom>
            <a:noFill/>
          </p:spPr>
        </p:pic>
      </p:grpSp>
      <p:grpSp>
        <p:nvGrpSpPr>
          <p:cNvPr id="17" name="그룹 16"/>
          <p:cNvGrpSpPr/>
          <p:nvPr/>
        </p:nvGrpSpPr>
        <p:grpSpPr>
          <a:xfrm>
            <a:off x="2071670" y="3143254"/>
            <a:ext cx="1714512" cy="1628815"/>
            <a:chOff x="857224" y="3143254"/>
            <a:chExt cx="1714512" cy="1628815"/>
          </a:xfrm>
        </p:grpSpPr>
        <p:sp>
          <p:nvSpPr>
            <p:cNvPr id="12" name="TextBox 11"/>
            <p:cNvSpPr txBox="1"/>
            <p:nvPr/>
          </p:nvSpPr>
          <p:spPr>
            <a:xfrm>
              <a:off x="857224" y="4572014"/>
              <a:ext cx="171451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b="1" dirty="0"/>
                <a:t>[ WPTL2601</a:t>
              </a:r>
              <a:r>
                <a:rPr lang="ko-KR" altLang="en-US" sz="700" b="1" dirty="0"/>
                <a:t> </a:t>
              </a:r>
              <a:r>
                <a:rPr lang="en-US" altLang="ko-KR" sz="700" b="1" dirty="0"/>
                <a:t>– </a:t>
              </a:r>
              <a:r>
                <a:rPr lang="ko-KR" altLang="en-US" sz="700" b="1" dirty="0"/>
                <a:t>인도 일진 푸네</a:t>
              </a:r>
              <a:r>
                <a:rPr lang="en-US" altLang="ko-KR" sz="700" dirty="0"/>
                <a:t>]</a:t>
              </a:r>
              <a:endParaRPr lang="ko-KR" altLang="en-US" sz="700" dirty="0"/>
            </a:p>
          </p:txBody>
        </p:sp>
        <p:pic>
          <p:nvPicPr>
            <p:cNvPr id="14" name="Picture 4" descr="D:\1.WORK_2017\6.인도 I31 SPC&amp;생산현황판\TMD 완료보고\3.설치사진\조립\조립 축궤도경.jpg"/>
            <p:cNvPicPr>
              <a:picLocks noChangeAspect="1" noChangeArrowheads="1"/>
            </p:cNvPicPr>
            <p:nvPr/>
          </p:nvPicPr>
          <p:blipFill>
            <a:blip r:embed="rId4" cstate="print"/>
            <a:srcRect l="13334" r="10282"/>
            <a:stretch>
              <a:fillRect/>
            </a:stretch>
          </p:blipFill>
          <p:spPr bwMode="auto">
            <a:xfrm rot="16200000">
              <a:off x="844043" y="3156435"/>
              <a:ext cx="1455122" cy="1428760"/>
            </a:xfrm>
            <a:prstGeom prst="rect">
              <a:avLst/>
            </a:prstGeom>
            <a:noFill/>
          </p:spPr>
        </p:pic>
      </p:grpSp>
      <p:grpSp>
        <p:nvGrpSpPr>
          <p:cNvPr id="18" name="그룹 17"/>
          <p:cNvGrpSpPr/>
          <p:nvPr/>
        </p:nvGrpSpPr>
        <p:grpSpPr>
          <a:xfrm>
            <a:off x="4857752" y="3071816"/>
            <a:ext cx="2658530" cy="1805061"/>
            <a:chOff x="3428992" y="3071816"/>
            <a:chExt cx="2658530" cy="1805061"/>
          </a:xfrm>
        </p:grpSpPr>
        <p:sp>
          <p:nvSpPr>
            <p:cNvPr id="11" name="TextBox 10"/>
            <p:cNvSpPr txBox="1"/>
            <p:nvPr/>
          </p:nvSpPr>
          <p:spPr>
            <a:xfrm>
              <a:off x="3636190" y="4676822"/>
              <a:ext cx="245133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b="1" dirty="0"/>
                <a:t>[ Touch PC KIOSK</a:t>
              </a:r>
              <a:r>
                <a:rPr lang="ko-KR" altLang="en-US" sz="700" b="1" dirty="0"/>
                <a:t> </a:t>
              </a:r>
              <a:r>
                <a:rPr lang="en-US" altLang="ko-KR" sz="700" b="1" dirty="0"/>
                <a:t>– </a:t>
              </a:r>
              <a:r>
                <a:rPr lang="ko-KR" altLang="en-US" sz="700" b="1" dirty="0"/>
                <a:t>인도 일진 푸네</a:t>
              </a:r>
              <a:r>
                <a:rPr lang="en-US" altLang="ko-KR" sz="700" b="1" dirty="0"/>
                <a:t>]</a:t>
              </a:r>
              <a:endParaRPr lang="ko-KR" altLang="en-US" sz="700" b="1" dirty="0"/>
            </a:p>
          </p:txBody>
        </p:sp>
        <p:pic>
          <p:nvPicPr>
            <p:cNvPr id="15" name="Picture 2" descr="G:\복구\testdisk-7.0.win\testdisk-7.0\999.중세개인\3.201709\work\20170830_142824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3224297" y="3282032"/>
              <a:ext cx="1637555" cy="1228166"/>
            </a:xfrm>
            <a:prstGeom prst="rect">
              <a:avLst/>
            </a:prstGeom>
            <a:noFill/>
          </p:spPr>
        </p:pic>
        <p:pic>
          <p:nvPicPr>
            <p:cNvPr id="13" name="Picture 3" descr="D:\1.WORK_2017\6.인도 I31 SPC&amp;생산현황판\TMD 완료보고\3.설치사진\KIOSK\KIOSK 선삭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4510469" y="3276223"/>
              <a:ext cx="1635249" cy="1226436"/>
            </a:xfrm>
            <a:prstGeom prst="rect">
              <a:avLst/>
            </a:prstGeom>
            <a:noFill/>
          </p:spPr>
        </p:pic>
      </p:grpSp>
      <p:sp>
        <p:nvSpPr>
          <p:cNvPr id="16" name="TextBox 15"/>
          <p:cNvSpPr txBox="1"/>
          <p:nvPr/>
        </p:nvSpPr>
        <p:spPr>
          <a:xfrm>
            <a:off x="357158" y="620899"/>
            <a:ext cx="2098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구축 사례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설치사례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58" y="620899"/>
            <a:ext cx="2295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TMCT 2404W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설치사례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4572014"/>
            <a:ext cx="3262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[ </a:t>
            </a:r>
            <a:r>
              <a:rPr lang="ko-KR" altLang="en-US" sz="1200" b="1" dirty="0" err="1"/>
              <a:t>디엔에이치텍</a:t>
            </a:r>
            <a:r>
              <a:rPr lang="ko-KR" altLang="en-US" sz="1200" b="1" dirty="0"/>
              <a:t>  </a:t>
            </a:r>
            <a:r>
              <a:rPr lang="en-US" altLang="ko-KR" sz="1200" b="1" dirty="0"/>
              <a:t>- </a:t>
            </a:r>
            <a:r>
              <a:rPr lang="ko-KR" altLang="en-US" sz="1200" b="1" dirty="0"/>
              <a:t>플라스틱 사출공장</a:t>
            </a:r>
            <a:r>
              <a:rPr lang="en-US" altLang="ko-KR" sz="1200" b="1" dirty="0"/>
              <a:t>]</a:t>
            </a:r>
            <a:endParaRPr lang="ko-KR" altLang="en-US" sz="1200" b="1" dirty="0"/>
          </a:p>
        </p:txBody>
      </p:sp>
      <p:pic>
        <p:nvPicPr>
          <p:cNvPr id="18" name="Picture 6" descr="C:\Users\tmdream\Documents\카카오톡 받은 파일\KakaoTalk_20171123_131337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5209" y="1000114"/>
            <a:ext cx="1219997" cy="1626662"/>
          </a:xfrm>
          <a:prstGeom prst="rect">
            <a:avLst/>
          </a:prstGeom>
          <a:noFill/>
        </p:spPr>
      </p:pic>
      <p:pic>
        <p:nvPicPr>
          <p:cNvPr id="19" name="Picture 7" descr="C:\Users\tmdream\Documents\카카오톡 받은 파일\KakaoTalk_20171123_131338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214692"/>
            <a:ext cx="1219997" cy="1626662"/>
          </a:xfrm>
          <a:prstGeom prst="rect">
            <a:avLst/>
          </a:prstGeom>
          <a:noFill/>
        </p:spPr>
      </p:pic>
      <p:pic>
        <p:nvPicPr>
          <p:cNvPr id="20" name="Picture 8" descr="C:\Users\tmdream\Documents\카카오톡 받은 파일\KakaoTalk_20171123_1313395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1357304"/>
            <a:ext cx="1219997" cy="1626662"/>
          </a:xfrm>
          <a:prstGeom prst="rect">
            <a:avLst/>
          </a:prstGeom>
          <a:noFill/>
        </p:spPr>
      </p:pic>
      <p:pic>
        <p:nvPicPr>
          <p:cNvPr id="21" name="Picture 6" descr="C:\Users\tmdream\Documents\카카오톡 받은 파일\KakaoTalk_20171123_131337940.jpg"/>
          <p:cNvPicPr>
            <a:picLocks noChangeAspect="1" noChangeArrowheads="1"/>
          </p:cNvPicPr>
          <p:nvPr/>
        </p:nvPicPr>
        <p:blipFill>
          <a:blip r:embed="rId5"/>
          <a:srcRect l="47021" t="70609" r="35758" b="13387"/>
          <a:stretch>
            <a:fillRect/>
          </a:stretch>
        </p:blipFill>
        <p:spPr bwMode="auto">
          <a:xfrm>
            <a:off x="3637754" y="2786064"/>
            <a:ext cx="1934377" cy="20725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타원 21"/>
          <p:cNvSpPr/>
          <p:nvPr/>
        </p:nvSpPr>
        <p:spPr>
          <a:xfrm>
            <a:off x="6423837" y="2000246"/>
            <a:ext cx="499306" cy="49930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7929586" y="2143122"/>
            <a:ext cx="499306" cy="49930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7429520" y="4286262"/>
            <a:ext cx="499306" cy="49930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화살표 연결선 24"/>
          <p:cNvCxnSpPr>
            <a:stCxn id="22" idx="3"/>
            <a:endCxn id="21" idx="7"/>
          </p:cNvCxnSpPr>
          <p:nvPr/>
        </p:nvCxnSpPr>
        <p:spPr>
          <a:xfrm rot="5400000">
            <a:off x="5561329" y="2153950"/>
            <a:ext cx="663151" cy="12081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stCxn id="24" idx="2"/>
            <a:endCxn id="21" idx="5"/>
          </p:cNvCxnSpPr>
          <p:nvPr/>
        </p:nvCxnSpPr>
        <p:spPr>
          <a:xfrm rot="10800000" flipV="1">
            <a:off x="5288848" y="4535915"/>
            <a:ext cx="2140672" cy="191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>
            <a:stCxn id="23" idx="3"/>
            <a:endCxn id="21" idx="6"/>
          </p:cNvCxnSpPr>
          <p:nvPr/>
        </p:nvCxnSpPr>
        <p:spPr>
          <a:xfrm rot="5400000">
            <a:off x="6160904" y="1980534"/>
            <a:ext cx="1253032" cy="24305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57620" y="4500576"/>
            <a:ext cx="135732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[TMCT 2404W]</a:t>
            </a:r>
            <a:endParaRPr lang="ko-KR" altLang="en-US" sz="1200" b="1" dirty="0"/>
          </a:p>
        </p:txBody>
      </p:sp>
      <p:pic>
        <p:nvPicPr>
          <p:cNvPr id="29" name="Picture 9" descr="C:\Users\tmdream\Documents\카카오톡 받은 파일\KakaoTalk_20171123_1323068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1428742"/>
            <a:ext cx="1185852" cy="1581136"/>
          </a:xfrm>
          <a:prstGeom prst="rect">
            <a:avLst/>
          </a:prstGeom>
          <a:noFill/>
        </p:spPr>
      </p:pic>
      <p:pic>
        <p:nvPicPr>
          <p:cNvPr id="30" name="Picture 10" descr="C:\Users\tmdream\Documents\카카오톡 받은 파일\KakaoTalk_20171123_1323075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48" y="857238"/>
            <a:ext cx="1185852" cy="1581135"/>
          </a:xfrm>
          <a:prstGeom prst="rect">
            <a:avLst/>
          </a:prstGeom>
          <a:noFill/>
        </p:spPr>
      </p:pic>
      <p:grpSp>
        <p:nvGrpSpPr>
          <p:cNvPr id="38" name="그룹 37"/>
          <p:cNvGrpSpPr/>
          <p:nvPr/>
        </p:nvGrpSpPr>
        <p:grpSpPr>
          <a:xfrm>
            <a:off x="2428860" y="1008664"/>
            <a:ext cx="1248265" cy="1705962"/>
            <a:chOff x="280169" y="1577156"/>
            <a:chExt cx="2143140" cy="2928958"/>
          </a:xfrm>
        </p:grpSpPr>
        <p:pic>
          <p:nvPicPr>
            <p:cNvPr id="31" name="Picture 11" descr="C:\Users\tmdream\Documents\카카오톡 받은 파일\KakaoTalk_20171123_132306241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80169" y="1577156"/>
              <a:ext cx="2143140" cy="2714644"/>
            </a:xfrm>
            <a:prstGeom prst="rect">
              <a:avLst/>
            </a:prstGeom>
            <a:noFill/>
          </p:spPr>
        </p:pic>
        <p:sp>
          <p:nvSpPr>
            <p:cNvPr id="32" name="타원 31"/>
            <p:cNvSpPr/>
            <p:nvPr/>
          </p:nvSpPr>
          <p:spPr>
            <a:xfrm>
              <a:off x="1423177" y="3648858"/>
              <a:ext cx="857256" cy="857256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타원 32"/>
          <p:cNvSpPr/>
          <p:nvPr/>
        </p:nvSpPr>
        <p:spPr>
          <a:xfrm>
            <a:off x="4572000" y="1571618"/>
            <a:ext cx="499306" cy="49930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/>
          <p:cNvSpPr/>
          <p:nvPr/>
        </p:nvSpPr>
        <p:spPr>
          <a:xfrm>
            <a:off x="572232" y="2357436"/>
            <a:ext cx="499306" cy="49930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5" name="직선 화살표 연결선 34"/>
          <p:cNvCxnSpPr>
            <a:stCxn id="32" idx="4"/>
            <a:endCxn id="21" idx="1"/>
          </p:cNvCxnSpPr>
          <p:nvPr/>
        </p:nvCxnSpPr>
        <p:spPr>
          <a:xfrm rot="16200000" flipH="1">
            <a:off x="3445168" y="2613711"/>
            <a:ext cx="374955" cy="5767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>
            <a:stCxn id="33" idx="4"/>
            <a:endCxn id="21" idx="0"/>
          </p:cNvCxnSpPr>
          <p:nvPr/>
        </p:nvCxnSpPr>
        <p:spPr>
          <a:xfrm rot="5400000">
            <a:off x="4355728" y="2320139"/>
            <a:ext cx="715140" cy="2167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>
            <a:stCxn id="34" idx="4"/>
            <a:endCxn id="21" idx="2"/>
          </p:cNvCxnSpPr>
          <p:nvPr/>
        </p:nvCxnSpPr>
        <p:spPr>
          <a:xfrm rot="16200000" flipH="1">
            <a:off x="1747021" y="1931605"/>
            <a:ext cx="965596" cy="28158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설치사례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58" y="620899"/>
            <a:ext cx="3215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TMCT 2404W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설치사례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(MES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구축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720" y="4572014"/>
            <a:ext cx="3262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[ </a:t>
            </a:r>
            <a:r>
              <a:rPr lang="ko-KR" altLang="en-US" sz="1200" b="1" dirty="0"/>
              <a:t>다산  </a:t>
            </a:r>
            <a:r>
              <a:rPr lang="en-US" altLang="ko-KR" sz="1200" b="1" dirty="0"/>
              <a:t>- LG </a:t>
            </a:r>
            <a:r>
              <a:rPr lang="ko-KR" altLang="en-US" sz="1200" b="1" dirty="0"/>
              <a:t>에어컨 </a:t>
            </a:r>
            <a:r>
              <a:rPr lang="en-US" altLang="ko-KR" sz="1200" b="1" dirty="0"/>
              <a:t>1</a:t>
            </a:r>
            <a:r>
              <a:rPr lang="ko-KR" altLang="en-US" sz="1200" b="1" dirty="0" err="1"/>
              <a:t>차밴드</a:t>
            </a:r>
            <a:r>
              <a:rPr lang="en-US" altLang="ko-KR" sz="1200" b="1" dirty="0"/>
              <a:t>]</a:t>
            </a:r>
            <a:endParaRPr lang="ko-KR" altLang="en-US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643306" y="714362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00B050"/>
                </a:solidFill>
              </a:rPr>
              <a:t>[TMCT 2404W : 22</a:t>
            </a:r>
            <a:r>
              <a:rPr lang="ko-KR" altLang="en-US" sz="1000" b="1" dirty="0">
                <a:solidFill>
                  <a:srgbClr val="00B050"/>
                </a:solidFill>
              </a:rPr>
              <a:t>대 설치</a:t>
            </a:r>
            <a:r>
              <a:rPr lang="en-US" altLang="ko-KR" sz="1000" b="1" dirty="0">
                <a:solidFill>
                  <a:srgbClr val="00B050"/>
                </a:solidFill>
              </a:rPr>
              <a:t>]</a:t>
            </a:r>
          </a:p>
          <a:p>
            <a:r>
              <a:rPr lang="en-US" altLang="ko-KR" sz="1000" b="1" dirty="0">
                <a:solidFill>
                  <a:srgbClr val="00B050"/>
                </a:solidFill>
              </a:rPr>
              <a:t>[TV</a:t>
            </a:r>
            <a:r>
              <a:rPr lang="ko-KR" altLang="en-US" sz="1000" b="1" dirty="0" err="1">
                <a:solidFill>
                  <a:srgbClr val="00B050"/>
                </a:solidFill>
              </a:rPr>
              <a:t>현황판</a:t>
            </a:r>
            <a:r>
              <a:rPr lang="ko-KR" altLang="en-US" sz="1000" b="1" dirty="0">
                <a:solidFill>
                  <a:srgbClr val="00B050"/>
                </a:solidFill>
              </a:rPr>
              <a:t> </a:t>
            </a:r>
            <a:r>
              <a:rPr lang="en-US" altLang="ko-KR" sz="1000" b="1" dirty="0">
                <a:solidFill>
                  <a:srgbClr val="00B050"/>
                </a:solidFill>
              </a:rPr>
              <a:t>      :   3</a:t>
            </a:r>
            <a:r>
              <a:rPr lang="ko-KR" altLang="en-US" sz="1000" b="1" dirty="0">
                <a:solidFill>
                  <a:srgbClr val="00B050"/>
                </a:solidFill>
              </a:rPr>
              <a:t>대 설치</a:t>
            </a:r>
            <a:r>
              <a:rPr lang="en-US" altLang="ko-KR" sz="1000" b="1" dirty="0">
                <a:solidFill>
                  <a:srgbClr val="00B050"/>
                </a:solidFill>
              </a:rPr>
              <a:t>]</a:t>
            </a:r>
            <a:endParaRPr lang="ko-KR" altLang="en-US" sz="1000" b="1" dirty="0">
              <a:solidFill>
                <a:srgbClr val="00B050"/>
              </a:solidFill>
            </a:endParaRPr>
          </a:p>
          <a:p>
            <a:r>
              <a:rPr lang="en-US" altLang="ko-KR" sz="1000" b="1" dirty="0">
                <a:solidFill>
                  <a:srgbClr val="00B050"/>
                </a:solidFill>
              </a:rPr>
              <a:t>[TOUCH KIOSK :  3</a:t>
            </a:r>
            <a:r>
              <a:rPr lang="ko-KR" altLang="en-US" sz="1000" b="1" dirty="0">
                <a:solidFill>
                  <a:srgbClr val="00B050"/>
                </a:solidFill>
              </a:rPr>
              <a:t>대 설치</a:t>
            </a:r>
            <a:r>
              <a:rPr lang="en-US" altLang="ko-KR" sz="1000" b="1" dirty="0">
                <a:solidFill>
                  <a:srgbClr val="00B050"/>
                </a:solidFill>
              </a:rPr>
              <a:t>]</a:t>
            </a:r>
            <a:endParaRPr lang="ko-KR" altLang="en-US" sz="1000" b="1" dirty="0">
              <a:solidFill>
                <a:srgbClr val="00B050"/>
              </a:solidFill>
            </a:endParaRPr>
          </a:p>
          <a:p>
            <a:endParaRPr lang="ko-KR" altLang="en-US" sz="1000" b="1" dirty="0">
              <a:solidFill>
                <a:srgbClr val="00B050"/>
              </a:solidFill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285720" y="1285866"/>
            <a:ext cx="5121047" cy="3071834"/>
            <a:chOff x="285720" y="1285866"/>
            <a:chExt cx="5121047" cy="3071834"/>
          </a:xfrm>
        </p:grpSpPr>
        <p:pic>
          <p:nvPicPr>
            <p:cNvPr id="38" name="_x275259232" descr="EMB00003478bf7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472" y="1285866"/>
              <a:ext cx="4835295" cy="3071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28596" y="200024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0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85720" y="2643188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1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1643042" y="221456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2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285984" y="3571882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3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214546" y="3000378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4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1928794" y="1928808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5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357422" y="1714494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6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786050" y="1785932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7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3214678" y="164305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8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000496" y="164305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9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214546" y="257175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0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786050" y="257175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1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3571868" y="257175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2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357686" y="257175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3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500562" y="307181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4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786314" y="364332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5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4071934" y="3643320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6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3571868" y="307181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7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3286116" y="3571882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8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3000364" y="307181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9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571736" y="3071816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0" name="Picture 6" descr="C:\Users\tmdream\Documents\카카오톡 받은 파일\KakaoTalk_20171123_131337940.jpg"/>
            <p:cNvPicPr>
              <a:picLocks noChangeAspect="1" noChangeArrowheads="1"/>
            </p:cNvPicPr>
            <p:nvPr/>
          </p:nvPicPr>
          <p:blipFill>
            <a:blip r:embed="rId3"/>
            <a:srcRect l="47021" t="70609" r="35758" b="13387"/>
            <a:stretch>
              <a:fillRect/>
            </a:stretch>
          </p:blipFill>
          <p:spPr bwMode="auto">
            <a:xfrm>
              <a:off x="2786050" y="3571882"/>
              <a:ext cx="466728" cy="5000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63" name="그룹 62"/>
          <p:cNvGrpSpPr/>
          <p:nvPr/>
        </p:nvGrpSpPr>
        <p:grpSpPr>
          <a:xfrm>
            <a:off x="5643570" y="857237"/>
            <a:ext cx="1428760" cy="2103610"/>
            <a:chOff x="5643570" y="857237"/>
            <a:chExt cx="1428760" cy="2103610"/>
          </a:xfrm>
        </p:grpSpPr>
        <p:pic>
          <p:nvPicPr>
            <p:cNvPr id="1026" name="Picture 2" descr="G:\복구\testdisk-7.0.win\testdisk-7.0\5.2017년 WORK\5.다산\8.완료보고양식\다산사진자료\KakaoTalk_20170811_182406736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5405443" y="1095364"/>
              <a:ext cx="1905013" cy="1428760"/>
            </a:xfrm>
            <a:prstGeom prst="rect">
              <a:avLst/>
            </a:prstGeom>
            <a:noFill/>
          </p:spPr>
        </p:pic>
        <p:sp>
          <p:nvSpPr>
            <p:cNvPr id="62" name="TextBox 61"/>
            <p:cNvSpPr txBox="1"/>
            <p:nvPr/>
          </p:nvSpPr>
          <p:spPr>
            <a:xfrm>
              <a:off x="5786446" y="2714626"/>
              <a:ext cx="11430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[TOUCH KIOSK]</a:t>
              </a: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7358082" y="857239"/>
            <a:ext cx="1428760" cy="2103608"/>
            <a:chOff x="7358082" y="857239"/>
            <a:chExt cx="1428760" cy="2103608"/>
          </a:xfrm>
        </p:grpSpPr>
        <p:pic>
          <p:nvPicPr>
            <p:cNvPr id="1027" name="Picture 3" descr="G:\복구\testdisk-7.0.win\testdisk-7.0\5.2017년 WORK\5.다산\8.완료보고양식\다산사진자료\KakaoTalk_20170811_18240498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5400000">
              <a:off x="7119955" y="1095366"/>
              <a:ext cx="1905013" cy="1428760"/>
            </a:xfrm>
            <a:prstGeom prst="rect">
              <a:avLst/>
            </a:prstGeom>
            <a:noFill/>
          </p:spPr>
        </p:pic>
        <p:sp>
          <p:nvSpPr>
            <p:cNvPr id="64" name="TextBox 63"/>
            <p:cNvSpPr txBox="1"/>
            <p:nvPr/>
          </p:nvSpPr>
          <p:spPr>
            <a:xfrm>
              <a:off x="7572396" y="2714626"/>
              <a:ext cx="11430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/>
                <a:t>[TV </a:t>
              </a:r>
              <a:r>
                <a:rPr lang="ko-KR" altLang="en-US" sz="1000" b="1" dirty="0" err="1"/>
                <a:t>생산현황판</a:t>
              </a:r>
              <a:r>
                <a:rPr lang="en-US" altLang="ko-KR" sz="1000" b="1" dirty="0"/>
                <a:t>]</a:t>
              </a: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6429388" y="3143254"/>
            <a:ext cx="2071702" cy="1246353"/>
            <a:chOff x="5500694" y="3000378"/>
            <a:chExt cx="2071702" cy="1246353"/>
          </a:xfrm>
        </p:grpSpPr>
        <p:pic>
          <p:nvPicPr>
            <p:cNvPr id="1028" name="Picture 4" descr="G:\복구\testdisk-7.0.win\testdisk-7.0\5.2017년 WORK\5.다산\8.완료보고양식\다산사진자료\KakaoTalk_Moim_4Y3lLARvzQIHiECaO7nG6CnLlogtMK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43570" y="3000378"/>
              <a:ext cx="1428759" cy="1071570"/>
            </a:xfrm>
            <a:prstGeom prst="rect">
              <a:avLst/>
            </a:prstGeom>
            <a:noFill/>
          </p:spPr>
        </p:pic>
        <p:sp>
          <p:nvSpPr>
            <p:cNvPr id="66" name="TextBox 65"/>
            <p:cNvSpPr txBox="1"/>
            <p:nvPr/>
          </p:nvSpPr>
          <p:spPr>
            <a:xfrm>
              <a:off x="5500694" y="4000510"/>
              <a:ext cx="20717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/>
                <a:t>[TMCT-2404W 22</a:t>
              </a:r>
              <a:r>
                <a:rPr lang="ko-KR" altLang="en-US" sz="1000" b="1" dirty="0"/>
                <a:t>대 설치</a:t>
              </a:r>
              <a:r>
                <a:rPr lang="en-US" altLang="ko-KR" sz="1000" b="1" dirty="0"/>
                <a:t>]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전해수 사업부</a:t>
            </a:r>
          </a:p>
        </p:txBody>
      </p:sp>
      <p:grpSp>
        <p:nvGrpSpPr>
          <p:cNvPr id="39" name="그룹 39"/>
          <p:cNvGrpSpPr/>
          <p:nvPr/>
        </p:nvGrpSpPr>
        <p:grpSpPr>
          <a:xfrm>
            <a:off x="357158" y="714362"/>
            <a:ext cx="5720591" cy="440045"/>
            <a:chOff x="923111" y="1434280"/>
            <a:chExt cx="6500858" cy="500066"/>
          </a:xfrm>
        </p:grpSpPr>
        <p:sp>
          <p:nvSpPr>
            <p:cNvPr id="61" name="제목 4"/>
            <p:cNvSpPr txBox="1">
              <a:spLocks/>
            </p:cNvSpPr>
            <p:nvPr/>
          </p:nvSpPr>
          <p:spPr>
            <a:xfrm>
              <a:off x="1137425" y="1434280"/>
              <a:ext cx="6286544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defTabSz="942564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친환경 전해수 제조장치</a:t>
              </a:r>
            </a:p>
          </p:txBody>
        </p:sp>
        <p:grpSp>
          <p:nvGrpSpPr>
            <p:cNvPr id="63" name="그룹 38"/>
            <p:cNvGrpSpPr/>
            <p:nvPr/>
          </p:nvGrpSpPr>
          <p:grpSpPr>
            <a:xfrm>
              <a:off x="923111" y="1577156"/>
              <a:ext cx="162364" cy="162363"/>
              <a:chOff x="357166" y="3313742"/>
              <a:chExt cx="162364" cy="162363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357166" y="3313742"/>
                <a:ext cx="162364" cy="1623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타원 66"/>
              <p:cNvSpPr/>
              <p:nvPr/>
            </p:nvSpPr>
            <p:spPr>
              <a:xfrm>
                <a:off x="400021" y="3356597"/>
                <a:ext cx="76655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54749" r="5289" b="19470"/>
          <a:stretch>
            <a:fillRect/>
          </a:stretch>
        </p:blipFill>
        <p:spPr bwMode="auto">
          <a:xfrm>
            <a:off x="5643570" y="3071816"/>
            <a:ext cx="3143272" cy="122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428596" y="1071552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친환경 전해수 제조장치 </a:t>
            </a:r>
            <a:r>
              <a:rPr lang="en-US" altLang="ko-KR" sz="1200" b="1" dirty="0">
                <a:latin typeface="+mn-ea"/>
              </a:rPr>
              <a:t>PODI</a:t>
            </a:r>
            <a:r>
              <a:rPr lang="ko-KR" altLang="en-US" sz="1200" b="1" dirty="0">
                <a:latin typeface="+mn-ea"/>
              </a:rPr>
              <a:t>는 해수중의 염분을 전기분해시켜 유기산이나 무기산에는 없는 강력한 살균력의 </a:t>
            </a:r>
            <a:r>
              <a:rPr lang="ko-KR" altLang="en-US" sz="1200" b="1" dirty="0" err="1">
                <a:latin typeface="+mn-ea"/>
              </a:rPr>
              <a:t>차아염소산</a:t>
            </a:r>
            <a:r>
              <a:rPr lang="en-US" altLang="ko-KR" sz="1200" b="1" dirty="0">
                <a:latin typeface="+mn-ea"/>
              </a:rPr>
              <a:t>(HOCL)</a:t>
            </a:r>
            <a:r>
              <a:rPr lang="ko-KR" altLang="en-US" sz="1200" b="1" dirty="0">
                <a:latin typeface="+mn-ea"/>
              </a:rPr>
              <a:t>이 다량 함유되어있는 강산성 전해수를 공급하는 장치 입니다</a:t>
            </a:r>
            <a:r>
              <a:rPr lang="en-US" altLang="ko-KR" sz="1200" b="1" dirty="0">
                <a:latin typeface="+mn-ea"/>
              </a:rPr>
              <a:t>.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785932"/>
            <a:ext cx="192882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785932"/>
            <a:ext cx="244617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전해수 사업부</a:t>
            </a:r>
          </a:p>
        </p:txBody>
      </p:sp>
      <p:grpSp>
        <p:nvGrpSpPr>
          <p:cNvPr id="2" name="그룹 39"/>
          <p:cNvGrpSpPr/>
          <p:nvPr/>
        </p:nvGrpSpPr>
        <p:grpSpPr>
          <a:xfrm>
            <a:off x="357158" y="571486"/>
            <a:ext cx="5720591" cy="440045"/>
            <a:chOff x="923111" y="1434280"/>
            <a:chExt cx="6500858" cy="500066"/>
          </a:xfrm>
        </p:grpSpPr>
        <p:sp>
          <p:nvSpPr>
            <p:cNvPr id="61" name="제목 4"/>
            <p:cNvSpPr txBox="1">
              <a:spLocks/>
            </p:cNvSpPr>
            <p:nvPr/>
          </p:nvSpPr>
          <p:spPr>
            <a:xfrm>
              <a:off x="1137425" y="1434280"/>
              <a:ext cx="6286544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defTabSz="942564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친환경 전해수 제조장치 설치사진</a:t>
              </a:r>
              <a:r>
                <a:rPr kumimoji="0" lang="en-US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[</a:t>
              </a:r>
              <a:r>
                <a:rPr kumimoji="0" lang="ko-KR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서천 김양식</a:t>
              </a:r>
              <a:r>
                <a:rPr kumimoji="0" lang="en-US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]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j-cs"/>
              </a:endParaRPr>
            </a:p>
          </p:txBody>
        </p:sp>
        <p:grpSp>
          <p:nvGrpSpPr>
            <p:cNvPr id="3" name="그룹 38"/>
            <p:cNvGrpSpPr/>
            <p:nvPr/>
          </p:nvGrpSpPr>
          <p:grpSpPr>
            <a:xfrm>
              <a:off x="923111" y="1577156"/>
              <a:ext cx="162364" cy="162363"/>
              <a:chOff x="357166" y="3313742"/>
              <a:chExt cx="162364" cy="162363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357166" y="3313742"/>
                <a:ext cx="162364" cy="1623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타원 66"/>
              <p:cNvSpPr/>
              <p:nvPr/>
            </p:nvSpPr>
            <p:spPr>
              <a:xfrm>
                <a:off x="400021" y="3356597"/>
                <a:ext cx="76655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" name="그룹 16"/>
          <p:cNvGrpSpPr>
            <a:grpSpLocks/>
          </p:cNvGrpSpPr>
          <p:nvPr/>
        </p:nvGrpSpPr>
        <p:grpSpPr bwMode="auto">
          <a:xfrm>
            <a:off x="357158" y="3071816"/>
            <a:ext cx="2232248" cy="1907341"/>
            <a:chOff x="395536" y="4097202"/>
            <a:chExt cx="1952058" cy="2013982"/>
          </a:xfrm>
        </p:grpSpPr>
        <p:pic>
          <p:nvPicPr>
            <p:cNvPr id="13" name="Picture 2" descr="D:\TMD\8.전해수기 자료\한희선 정리\사진&amp;동영상\사진\IMG_2961.JPG"/>
            <p:cNvPicPr preferRelativeResize="0">
              <a:picLocks noChangeArrowheads="1"/>
            </p:cNvPicPr>
            <p:nvPr/>
          </p:nvPicPr>
          <p:blipFill rotWithShape="1">
            <a:blip r:embed="rId2" cstate="print"/>
            <a:srcRect l="17171" t="19139" r="14149" b="12250"/>
            <a:stretch/>
          </p:blipFill>
          <p:spPr bwMode="auto">
            <a:xfrm>
              <a:off x="395536" y="4097202"/>
              <a:ext cx="1951841" cy="1702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9"/>
            <p:cNvSpPr txBox="1">
              <a:spLocks noChangeArrowheads="1"/>
            </p:cNvSpPr>
            <p:nvPr/>
          </p:nvSpPr>
          <p:spPr bwMode="auto">
            <a:xfrm>
              <a:off x="395536" y="5799634"/>
              <a:ext cx="1952058" cy="31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500" b="1" dirty="0" err="1">
                  <a:latin typeface="맑은 고딕" pitchFamily="50" charset="-127"/>
                  <a:ea typeface="맑은 고딕" pitchFamily="50" charset="-127"/>
                </a:rPr>
                <a:t>작업중</a:t>
              </a:r>
              <a:r>
                <a:rPr lang="ko-KR" altLang="en-US" sz="1500" b="1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500" b="1" dirty="0" err="1">
                  <a:latin typeface="맑은 고딕" pitchFamily="50" charset="-127"/>
                  <a:ea typeface="맑은 고딕" pitchFamily="50" charset="-127"/>
                </a:rPr>
                <a:t>전원부</a:t>
              </a:r>
              <a:r>
                <a:rPr lang="ko-KR" altLang="en-US" sz="1500" b="1" dirty="0">
                  <a:latin typeface="맑은 고딕" pitchFamily="50" charset="-127"/>
                  <a:ea typeface="맑은 고딕" pitchFamily="50" charset="-127"/>
                </a:rPr>
                <a:t> 모습</a:t>
              </a:r>
            </a:p>
          </p:txBody>
        </p:sp>
      </p:grpSp>
      <p:grpSp>
        <p:nvGrpSpPr>
          <p:cNvPr id="15" name="그룹 18"/>
          <p:cNvGrpSpPr>
            <a:grpSpLocks/>
          </p:cNvGrpSpPr>
          <p:nvPr/>
        </p:nvGrpSpPr>
        <p:grpSpPr bwMode="auto">
          <a:xfrm>
            <a:off x="2928926" y="3071816"/>
            <a:ext cx="2232002" cy="1894082"/>
            <a:chOff x="2354330" y="4081612"/>
            <a:chExt cx="1872208" cy="1933267"/>
          </a:xfrm>
        </p:grpSpPr>
        <p:pic>
          <p:nvPicPr>
            <p:cNvPr id="16" name="Picture 5" descr="D:\TMD\8.전해수기 자료\한희선 정리\사진&amp;동영상\사진\IMG_2967.JPG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83770" y="4081612"/>
              <a:ext cx="1533112" cy="1648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7"/>
            <p:cNvSpPr txBox="1">
              <a:spLocks noChangeArrowheads="1"/>
            </p:cNvSpPr>
            <p:nvPr/>
          </p:nvSpPr>
          <p:spPr bwMode="auto">
            <a:xfrm>
              <a:off x="2354330" y="5730163"/>
              <a:ext cx="1872208" cy="284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500" b="1" dirty="0">
                  <a:latin typeface="맑은 고딕" pitchFamily="50" charset="-127"/>
                  <a:ea typeface="맑은 고딕" pitchFamily="50" charset="-127"/>
                </a:rPr>
                <a:t>전해수 출수</a:t>
              </a:r>
            </a:p>
          </p:txBody>
        </p:sp>
      </p:grpSp>
      <p:grpSp>
        <p:nvGrpSpPr>
          <p:cNvPr id="18" name="그룹 20"/>
          <p:cNvGrpSpPr>
            <a:grpSpLocks/>
          </p:cNvGrpSpPr>
          <p:nvPr/>
        </p:nvGrpSpPr>
        <p:grpSpPr bwMode="auto">
          <a:xfrm>
            <a:off x="5572132" y="714362"/>
            <a:ext cx="3240361" cy="4139589"/>
            <a:chOff x="4716015" y="1412778"/>
            <a:chExt cx="3024592" cy="4245740"/>
          </a:xfrm>
        </p:grpSpPr>
        <p:pic>
          <p:nvPicPr>
            <p:cNvPr id="19" name="Picture 3" descr="D:\TMD\8.전해수기 자료\한희선 정리\사진&amp;동영상\사진\IMG_296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4271040" y="1857753"/>
              <a:ext cx="3914288" cy="3024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4716016" y="5327066"/>
              <a:ext cx="3024591" cy="331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500" b="1" dirty="0">
                  <a:latin typeface="맑은 고딕" pitchFamily="50" charset="-127"/>
                  <a:ea typeface="맑은 고딕" pitchFamily="50" charset="-127"/>
                </a:rPr>
                <a:t>실제 작업중인 모습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214282" y="1000114"/>
            <a:ext cx="5040560" cy="1929375"/>
            <a:chOff x="836712" y="2110068"/>
            <a:chExt cx="5040560" cy="1929375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836712" y="3716278"/>
              <a:ext cx="5040560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1500" b="1" dirty="0">
                  <a:latin typeface="맑은 고딕" pitchFamily="50" charset="-127"/>
                  <a:ea typeface="맑은 고딕" pitchFamily="50" charset="-127"/>
                </a:rPr>
                <a:t>배 한쪽 편에 설치되어 있는 모습</a:t>
              </a:r>
            </a:p>
          </p:txBody>
        </p:sp>
        <p:pic>
          <p:nvPicPr>
            <p:cNvPr id="23" name="Picture 2" descr="F:\한희선 백업\TMD\1.전해수자료\1. 김활성처리장치\서천납품자료\서천사진\AC-69\IMG172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3" r="9661"/>
            <a:stretch/>
          </p:blipFill>
          <p:spPr bwMode="auto">
            <a:xfrm rot="16200000">
              <a:off x="2630276" y="856563"/>
              <a:ext cx="1597446" cy="4104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전해수 사업부</a:t>
            </a:r>
          </a:p>
        </p:txBody>
      </p:sp>
      <p:grpSp>
        <p:nvGrpSpPr>
          <p:cNvPr id="2" name="그룹 39"/>
          <p:cNvGrpSpPr/>
          <p:nvPr/>
        </p:nvGrpSpPr>
        <p:grpSpPr>
          <a:xfrm>
            <a:off x="357158" y="571486"/>
            <a:ext cx="5720591" cy="440045"/>
            <a:chOff x="923111" y="1434280"/>
            <a:chExt cx="6500858" cy="500066"/>
          </a:xfrm>
        </p:grpSpPr>
        <p:sp>
          <p:nvSpPr>
            <p:cNvPr id="61" name="제목 4"/>
            <p:cNvSpPr txBox="1">
              <a:spLocks/>
            </p:cNvSpPr>
            <p:nvPr/>
          </p:nvSpPr>
          <p:spPr>
            <a:xfrm>
              <a:off x="1137425" y="1434280"/>
              <a:ext cx="6286544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lvl="0" defTabSz="942564">
                <a:spcBef>
                  <a:spcPct val="0"/>
                </a:spcBef>
                <a:defRPr/>
              </a:pPr>
              <a:r>
                <a:rPr lang="ko-KR" altLang="en-US" sz="1600" dirty="0">
                  <a:latin typeface="HY견고딕" pitchFamily="18" charset="-127"/>
                  <a:ea typeface="HY견고딕" pitchFamily="18" charset="-127"/>
                </a:rPr>
                <a:t>해수 살균 위생 처리장치</a:t>
              </a:r>
            </a:p>
          </p:txBody>
        </p:sp>
        <p:grpSp>
          <p:nvGrpSpPr>
            <p:cNvPr id="3" name="그룹 38"/>
            <p:cNvGrpSpPr/>
            <p:nvPr/>
          </p:nvGrpSpPr>
          <p:grpSpPr>
            <a:xfrm>
              <a:off x="923111" y="1577156"/>
              <a:ext cx="162364" cy="162363"/>
              <a:chOff x="357166" y="3313742"/>
              <a:chExt cx="162364" cy="162363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357166" y="3313742"/>
                <a:ext cx="162364" cy="1623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타원 66"/>
              <p:cNvSpPr/>
              <p:nvPr/>
            </p:nvSpPr>
            <p:spPr>
              <a:xfrm>
                <a:off x="400021" y="3356597"/>
                <a:ext cx="76655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8" name="그룹 27"/>
          <p:cNvGrpSpPr/>
          <p:nvPr/>
        </p:nvGrpSpPr>
        <p:grpSpPr>
          <a:xfrm>
            <a:off x="3357554" y="1500180"/>
            <a:ext cx="2210716" cy="2697138"/>
            <a:chOff x="3786182" y="1000114"/>
            <a:chExt cx="2210716" cy="2697138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86182" y="1000114"/>
              <a:ext cx="2210716" cy="2220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TextBox 23"/>
            <p:cNvSpPr txBox="1"/>
            <p:nvPr/>
          </p:nvSpPr>
          <p:spPr>
            <a:xfrm>
              <a:off x="3857620" y="3143254"/>
              <a:ext cx="204414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500" dirty="0" err="1"/>
                <a:t>전원부</a:t>
              </a:r>
              <a:endParaRPr lang="en-US" altLang="ko-KR" sz="1500" dirty="0"/>
            </a:p>
            <a:p>
              <a:pPr algn="ctr"/>
              <a:r>
                <a:rPr lang="en-US" altLang="ko-KR" sz="1500" dirty="0"/>
                <a:t>(</a:t>
              </a:r>
              <a:r>
                <a:rPr lang="ko-KR" altLang="en-US" sz="1500" dirty="0"/>
                <a:t>전원 공급 및 컨트롤</a:t>
              </a:r>
              <a:r>
                <a:rPr lang="en-US" altLang="ko-KR" sz="1500" dirty="0"/>
                <a:t>)</a:t>
              </a:r>
              <a:endParaRPr lang="ko-KR" altLang="en-US" sz="1500" dirty="0"/>
            </a:p>
          </p:txBody>
        </p:sp>
      </p:grpSp>
      <p:pic>
        <p:nvPicPr>
          <p:cNvPr id="27" name="그림 26" descr="특허0491985호(2005.05.19)_TMD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000114"/>
            <a:ext cx="2786082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그룹 28"/>
          <p:cNvGrpSpPr/>
          <p:nvPr/>
        </p:nvGrpSpPr>
        <p:grpSpPr>
          <a:xfrm>
            <a:off x="5857884" y="3000378"/>
            <a:ext cx="2996971" cy="1196940"/>
            <a:chOff x="5786446" y="2285998"/>
            <a:chExt cx="2996971" cy="1196940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86446" y="2285998"/>
              <a:ext cx="2996971" cy="815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6500826" y="2928940"/>
              <a:ext cx="152477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500" dirty="0" err="1"/>
                <a:t>전해조</a:t>
              </a:r>
              <a:endParaRPr lang="en-US" altLang="ko-KR" sz="1500" dirty="0"/>
            </a:p>
            <a:p>
              <a:pPr algn="ctr"/>
              <a:r>
                <a:rPr lang="en-US" altLang="ko-KR" sz="1500" dirty="0"/>
                <a:t>(</a:t>
              </a:r>
              <a:r>
                <a:rPr lang="ko-KR" altLang="en-US" sz="1500" dirty="0"/>
                <a:t>해수 전기분해</a:t>
              </a:r>
              <a:r>
                <a:rPr lang="en-US" altLang="ko-KR" sz="1500" dirty="0"/>
                <a:t>)</a:t>
              </a:r>
              <a:endParaRPr lang="ko-KR" altLang="en-US" sz="1500" dirty="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전해수 사업부</a:t>
            </a:r>
          </a:p>
        </p:txBody>
      </p:sp>
      <p:grpSp>
        <p:nvGrpSpPr>
          <p:cNvPr id="2" name="그룹 39"/>
          <p:cNvGrpSpPr/>
          <p:nvPr/>
        </p:nvGrpSpPr>
        <p:grpSpPr>
          <a:xfrm>
            <a:off x="357158" y="571486"/>
            <a:ext cx="5720591" cy="440045"/>
            <a:chOff x="923111" y="1434280"/>
            <a:chExt cx="6500858" cy="500066"/>
          </a:xfrm>
        </p:grpSpPr>
        <p:sp>
          <p:nvSpPr>
            <p:cNvPr id="61" name="제목 4"/>
            <p:cNvSpPr txBox="1">
              <a:spLocks/>
            </p:cNvSpPr>
            <p:nvPr/>
          </p:nvSpPr>
          <p:spPr>
            <a:xfrm>
              <a:off x="1137425" y="1434280"/>
              <a:ext cx="6286544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lvl="0" defTabSz="942564">
                <a:spcBef>
                  <a:spcPct val="0"/>
                </a:spcBef>
                <a:defRPr/>
              </a:pPr>
              <a:r>
                <a:rPr lang="ko-KR" altLang="en-US" sz="1600" dirty="0">
                  <a:latin typeface="HY견고딕" pitchFamily="18" charset="-127"/>
                  <a:ea typeface="HY견고딕" pitchFamily="18" charset="-127"/>
                </a:rPr>
                <a:t>해수 살균 위생 처리장치</a:t>
              </a:r>
            </a:p>
          </p:txBody>
        </p:sp>
        <p:grpSp>
          <p:nvGrpSpPr>
            <p:cNvPr id="3" name="그룹 38"/>
            <p:cNvGrpSpPr/>
            <p:nvPr/>
          </p:nvGrpSpPr>
          <p:grpSpPr>
            <a:xfrm>
              <a:off x="923111" y="1577156"/>
              <a:ext cx="162364" cy="162363"/>
              <a:chOff x="357166" y="3313742"/>
              <a:chExt cx="162364" cy="162363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357166" y="3313742"/>
                <a:ext cx="162364" cy="16236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타원 66"/>
              <p:cNvSpPr/>
              <p:nvPr/>
            </p:nvSpPr>
            <p:spPr>
              <a:xfrm>
                <a:off x="400021" y="3356597"/>
                <a:ext cx="76655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5" name="그룹 14"/>
          <p:cNvGrpSpPr/>
          <p:nvPr/>
        </p:nvGrpSpPr>
        <p:grpSpPr>
          <a:xfrm>
            <a:off x="285720" y="1142989"/>
            <a:ext cx="4857784" cy="3613833"/>
            <a:chOff x="602686" y="1997713"/>
            <a:chExt cx="6120680" cy="4553331"/>
          </a:xfrm>
        </p:grpSpPr>
        <p:grpSp>
          <p:nvGrpSpPr>
            <p:cNvPr id="16" name="그룹 13"/>
            <p:cNvGrpSpPr/>
            <p:nvPr/>
          </p:nvGrpSpPr>
          <p:grpSpPr>
            <a:xfrm>
              <a:off x="1322766" y="1997713"/>
              <a:ext cx="1944216" cy="3089714"/>
              <a:chOff x="1446954" y="2008206"/>
              <a:chExt cx="2327424" cy="3449880"/>
            </a:xfrm>
          </p:grpSpPr>
          <p:pic>
            <p:nvPicPr>
              <p:cNvPr id="18" name="Picture 2" descr="C:\Documents and Settings\User\바탕 화면\사장님 폰 사진\Camera\IMG234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46954" y="2008206"/>
                <a:ext cx="2304257" cy="3072341"/>
              </a:xfrm>
              <a:prstGeom prst="rect">
                <a:avLst/>
              </a:prstGeom>
              <a:noFill/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1446954" y="5068391"/>
                <a:ext cx="2327424" cy="389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/>
                  <a:t>기계 설치 사진</a:t>
                </a:r>
                <a:endParaRPr lang="en-US" altLang="ko-KR" sz="1200" dirty="0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602686" y="5058052"/>
              <a:ext cx="6120680" cy="1492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400" b="1" dirty="0"/>
                <a:t>특징</a:t>
              </a:r>
              <a:endParaRPr lang="en-US" altLang="ko-KR" sz="1400" b="1" dirty="0"/>
            </a:p>
            <a:p>
              <a:pPr>
                <a:buFont typeface="Arial" pitchFamily="34" charset="0"/>
                <a:buChar char="•"/>
              </a:pPr>
              <a:r>
                <a:rPr lang="ko-KR" altLang="en-US" sz="1100" dirty="0"/>
                <a:t> 추가 장비 없이 기존에 있던 해수 유입 파이프에 설치</a:t>
              </a:r>
              <a:endParaRPr lang="en-US" altLang="ko-KR" sz="1100" dirty="0"/>
            </a:p>
            <a:p>
              <a:endParaRPr lang="en-US" altLang="ko-KR" sz="200" dirty="0"/>
            </a:p>
            <a:p>
              <a:pPr>
                <a:buFont typeface="Arial" pitchFamily="34" charset="0"/>
                <a:buChar char="•"/>
              </a:pPr>
              <a:r>
                <a:rPr lang="ko-KR" altLang="en-US" sz="1100" dirty="0"/>
                <a:t> 간편한 조작</a:t>
              </a:r>
              <a:endParaRPr lang="en-US" altLang="ko-KR" sz="1100" dirty="0"/>
            </a:p>
            <a:p>
              <a:endParaRPr lang="en-US" altLang="ko-KR" sz="200" dirty="0"/>
            </a:p>
            <a:p>
              <a:pPr>
                <a:buFont typeface="Arial" pitchFamily="34" charset="0"/>
                <a:buChar char="•"/>
              </a:pPr>
              <a:r>
                <a:rPr lang="ko-KR" altLang="en-US" sz="1100" dirty="0"/>
                <a:t> 김 저장탱크에서 붉은 물이 거의 나오지 않음</a:t>
              </a:r>
              <a:endParaRPr lang="en-US" altLang="ko-KR" sz="1100" dirty="0"/>
            </a:p>
            <a:p>
              <a:endParaRPr lang="en-US" altLang="ko-KR" sz="200" dirty="0"/>
            </a:p>
            <a:p>
              <a:pPr>
                <a:buFont typeface="Arial" pitchFamily="34" charset="0"/>
                <a:buChar char="•"/>
              </a:pPr>
              <a:r>
                <a:rPr lang="ko-KR" altLang="en-US" sz="1100" dirty="0"/>
                <a:t> 기존 해수로만 저장하던 김보다 오랜 시간 저장 가능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500562" y="2857502"/>
            <a:ext cx="3714776" cy="1900309"/>
            <a:chOff x="3429000" y="5007334"/>
            <a:chExt cx="3915575" cy="2003026"/>
          </a:xfrm>
        </p:grpSpPr>
        <p:pic>
          <p:nvPicPr>
            <p:cNvPr id="28" name="Picture 3" descr="C:\Documents and Settings\User\바탕 화면\사장님 폰 사진\Camera\IMG035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06696" y="5007334"/>
              <a:ext cx="2033087" cy="1524815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3429000" y="6588623"/>
              <a:ext cx="3915575" cy="421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/>
                <a:t>같은 조건에서 </a:t>
              </a:r>
              <a:r>
                <a:rPr lang="en-US" altLang="ko-KR" sz="1000" dirty="0"/>
                <a:t>24</a:t>
              </a:r>
              <a:r>
                <a:rPr lang="ko-KR" altLang="en-US" sz="1000" dirty="0"/>
                <a:t>시간 후 </a:t>
              </a:r>
              <a:r>
                <a:rPr lang="en-US" altLang="ko-KR" sz="1000" dirty="0"/>
                <a:t>PODI</a:t>
              </a:r>
              <a:r>
                <a:rPr lang="ko-KR" altLang="en-US" sz="1000" dirty="0"/>
                <a:t>로 살균한 해수에서는 일반 해수로 김 저장 했을 때 보다 붉은 물이 옅게 나옴</a:t>
              </a: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3726144" y="714362"/>
            <a:ext cx="2488930" cy="1776197"/>
            <a:chOff x="3286116" y="1071552"/>
            <a:chExt cx="2488930" cy="1776197"/>
          </a:xfrm>
        </p:grpSpPr>
        <p:pic>
          <p:nvPicPr>
            <p:cNvPr id="20" name="Picture 5" descr="C:\Documents and Settings\User\바탕 화면\사장님 폰 사진\Camera\IMG03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86116" y="1071552"/>
              <a:ext cx="1332148" cy="1776197"/>
            </a:xfrm>
            <a:prstGeom prst="rect">
              <a:avLst/>
            </a:prstGeom>
            <a:noFill/>
          </p:spPr>
        </p:pic>
        <p:sp>
          <p:nvSpPr>
            <p:cNvPr id="30" name="사각형 설명선 29"/>
            <p:cNvSpPr/>
            <p:nvPr/>
          </p:nvSpPr>
          <p:spPr>
            <a:xfrm>
              <a:off x="4643438" y="1357304"/>
              <a:ext cx="1131608" cy="880119"/>
            </a:xfrm>
            <a:prstGeom prst="wedgeRectCallout">
              <a:avLst>
                <a:gd name="adj1" fmla="val -62456"/>
                <a:gd name="adj2" fmla="val -20875"/>
              </a:avLst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chemeClr val="tx1"/>
                  </a:solidFill>
                </a:rPr>
                <a:t>PODI </a:t>
              </a:r>
              <a:r>
                <a:rPr lang="ko-KR" altLang="en-US" sz="1200" b="1" dirty="0" err="1">
                  <a:solidFill>
                    <a:schemeClr val="tx1"/>
                  </a:solidFill>
                </a:rPr>
                <a:t>살균수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온도</a:t>
              </a:r>
              <a:r>
                <a:rPr lang="en-US" altLang="ko-KR" sz="1200" dirty="0">
                  <a:solidFill>
                    <a:schemeClr val="tx1"/>
                  </a:solidFill>
                </a:rPr>
                <a:t>: </a:t>
              </a:r>
              <a:r>
                <a:rPr lang="ko-KR" altLang="en-US" sz="1200" dirty="0">
                  <a:solidFill>
                    <a:schemeClr val="tx1"/>
                  </a:solidFill>
                </a:rPr>
                <a:t>상온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r>
                <a:rPr lang="en-US" altLang="ko-KR" sz="1200" dirty="0">
                  <a:solidFill>
                    <a:schemeClr val="tx1"/>
                  </a:solidFill>
                </a:rPr>
                <a:t>: 24</a:t>
              </a: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endParaRPr lang="ko-KR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6286512" y="724115"/>
            <a:ext cx="2428892" cy="1776197"/>
            <a:chOff x="5786446" y="1071552"/>
            <a:chExt cx="2428892" cy="1776197"/>
          </a:xfrm>
        </p:grpSpPr>
        <p:pic>
          <p:nvPicPr>
            <p:cNvPr id="22" name="Picture 4" descr="C:\Documents and Settings\User\바탕 화면\사장님 폰 사진\Camera\IMG036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86446" y="1071552"/>
              <a:ext cx="1332148" cy="1776197"/>
            </a:xfrm>
            <a:prstGeom prst="rect">
              <a:avLst/>
            </a:prstGeom>
            <a:noFill/>
          </p:spPr>
        </p:pic>
        <p:sp>
          <p:nvSpPr>
            <p:cNvPr id="31" name="사각형 설명선 30"/>
            <p:cNvSpPr/>
            <p:nvPr/>
          </p:nvSpPr>
          <p:spPr>
            <a:xfrm>
              <a:off x="7143768" y="1357304"/>
              <a:ext cx="1071570" cy="857256"/>
            </a:xfrm>
            <a:prstGeom prst="wedgeRectCallout">
              <a:avLst>
                <a:gd name="adj1" fmla="val -62456"/>
                <a:gd name="adj2" fmla="val -20875"/>
              </a:avLst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tx1"/>
                  </a:solidFill>
                </a:rPr>
                <a:t>일반 해수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온도</a:t>
              </a:r>
              <a:r>
                <a:rPr lang="en-US" altLang="ko-KR" sz="1200" dirty="0">
                  <a:solidFill>
                    <a:schemeClr val="tx1"/>
                  </a:solidFill>
                </a:rPr>
                <a:t>: </a:t>
              </a:r>
              <a:r>
                <a:rPr lang="ko-KR" altLang="en-US" sz="1200" dirty="0">
                  <a:solidFill>
                    <a:schemeClr val="tx1"/>
                  </a:solidFill>
                </a:rPr>
                <a:t>상온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r>
                <a:rPr lang="en-US" altLang="ko-KR" sz="1200" dirty="0">
                  <a:solidFill>
                    <a:schemeClr val="tx1"/>
                  </a:solidFill>
                </a:rPr>
                <a:t>: 24</a:t>
              </a:r>
              <a:r>
                <a:rPr lang="ko-KR" altLang="en-US" sz="1200" dirty="0">
                  <a:solidFill>
                    <a:schemeClr val="tx1"/>
                  </a:solidFill>
                </a:rPr>
                <a:t>시간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회사소개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60111"/>
              </p:ext>
            </p:extLst>
          </p:nvPr>
        </p:nvGraphicFramePr>
        <p:xfrm>
          <a:off x="642909" y="959184"/>
          <a:ext cx="3081019" cy="211263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24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8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079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	</a:t>
                      </a:r>
                      <a:endParaRPr lang="ko-KR" altLang="en-US" sz="900" dirty="0"/>
                    </a:p>
                  </a:txBody>
                  <a:tcPr marL="76498" marR="76498" marT="39612" marB="39612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상 호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주식회사 </a:t>
                      </a:r>
                      <a:r>
                        <a:rPr lang="ko-KR" altLang="en-US" sz="900" dirty="0" err="1"/>
                        <a:t>티엠디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주 소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/>
                        <a:t>지사 </a:t>
                      </a:r>
                      <a:r>
                        <a:rPr lang="en-US" altLang="ko-KR" sz="900"/>
                        <a:t>: </a:t>
                      </a:r>
                      <a:r>
                        <a:rPr lang="ko-KR" altLang="en-US" sz="900"/>
                        <a:t>경남 김해시 칠산로 </a:t>
                      </a:r>
                      <a:r>
                        <a:rPr lang="en-US" altLang="ko-KR" sz="900"/>
                        <a:t>237</a:t>
                      </a:r>
                      <a:r>
                        <a:rPr lang="ko-KR" altLang="en-US" sz="900"/>
                        <a:t>번길 </a:t>
                      </a:r>
                      <a:r>
                        <a:rPr lang="en-US" altLang="ko-KR" sz="900"/>
                        <a:t>18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자본금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100,000,000</a:t>
                      </a:r>
                      <a:r>
                        <a:rPr lang="ko-KR" altLang="en-US" sz="900" dirty="0"/>
                        <a:t>원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설립일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1999</a:t>
                      </a:r>
                      <a:r>
                        <a:rPr lang="ko-KR" altLang="en-US" sz="900" dirty="0"/>
                        <a:t>년 </a:t>
                      </a:r>
                      <a:r>
                        <a:rPr lang="en-US" altLang="ko-KR" sz="900" dirty="0"/>
                        <a:t>7</a:t>
                      </a:r>
                      <a:r>
                        <a:rPr lang="ko-KR" altLang="en-US" sz="900" dirty="0"/>
                        <a:t>월</a:t>
                      </a:r>
                      <a:r>
                        <a:rPr lang="en-US" altLang="ko-KR" sz="900" dirty="0"/>
                        <a:t>1</a:t>
                      </a:r>
                      <a:r>
                        <a:rPr lang="ko-KR" altLang="en-US" sz="900" dirty="0"/>
                        <a:t>일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업 태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제조</a:t>
                      </a:r>
                      <a:r>
                        <a:rPr lang="en-US" altLang="ko-KR" sz="900" dirty="0"/>
                        <a:t>,</a:t>
                      </a:r>
                      <a:r>
                        <a:rPr lang="ko-KR" altLang="en-US" sz="900" dirty="0"/>
                        <a:t>서비스</a:t>
                      </a:r>
                      <a:r>
                        <a:rPr lang="en-US" altLang="ko-KR" sz="900" dirty="0"/>
                        <a:t>,</a:t>
                      </a:r>
                      <a:r>
                        <a:rPr lang="ko-KR" altLang="en-US" sz="900" dirty="0"/>
                        <a:t>소프트웨어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한컴 윤고딕 250" pitchFamily="18" charset="-127"/>
                          <a:ea typeface="한컴 윤고딕 250" pitchFamily="18" charset="-127"/>
                        </a:rPr>
                        <a:t>종 목</a:t>
                      </a: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전자회로개발</a:t>
                      </a:r>
                      <a:r>
                        <a:rPr lang="en-US" altLang="ko-KR" sz="900" dirty="0"/>
                        <a:t>,</a:t>
                      </a:r>
                      <a:r>
                        <a:rPr lang="ko-KR" altLang="en-US" sz="900" dirty="0"/>
                        <a:t>금융</a:t>
                      </a:r>
                      <a:r>
                        <a:rPr lang="en-US" altLang="ko-KR" sz="900" dirty="0"/>
                        <a:t>,</a:t>
                      </a:r>
                      <a:r>
                        <a:rPr lang="ko-KR" altLang="en-US" sz="900" dirty="0"/>
                        <a:t>소프트웨어 </a:t>
                      </a:r>
                      <a:r>
                        <a:rPr lang="ko-KR" altLang="en-US" sz="900" dirty="0" err="1"/>
                        <a:t>개발및공급</a:t>
                      </a:r>
                      <a:endParaRPr lang="ko-KR" altLang="en-US" sz="900" dirty="0"/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079"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한컴 윤고딕 250" pitchFamily="18" charset="-127"/>
                        <a:ea typeface="한컴 윤고딕 250" pitchFamily="18" charset="-127"/>
                      </a:endParaRPr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76498" marR="76498" marT="39612" marB="39612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76498" marR="76498" marT="39612" marB="396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571472" y="876964"/>
            <a:ext cx="3857651" cy="2121185"/>
            <a:chOff x="571472" y="785801"/>
            <a:chExt cx="5084044" cy="2795535"/>
          </a:xfrm>
        </p:grpSpPr>
        <p:cxnSp>
          <p:nvCxnSpPr>
            <p:cNvPr id="7" name="직선 연결선 6"/>
            <p:cNvCxnSpPr/>
            <p:nvPr/>
          </p:nvCxnSpPr>
          <p:spPr>
            <a:xfrm>
              <a:off x="1428728" y="1279130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1428728" y="1608016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>
              <a:off x="1428728" y="2348011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1428728" y="2676898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1428728" y="3005784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1428728" y="3334671"/>
              <a:ext cx="0" cy="246665"/>
            </a:xfrm>
            <a:prstGeom prst="line">
              <a:avLst/>
            </a:prstGeom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3" name="모서리가 둥근 직사각형 12"/>
            <p:cNvSpPr/>
            <p:nvPr/>
          </p:nvSpPr>
          <p:spPr>
            <a:xfrm>
              <a:off x="571472" y="785801"/>
              <a:ext cx="5084044" cy="18829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4" name="그룹 79"/>
            <p:cNvGrpSpPr/>
            <p:nvPr/>
          </p:nvGrpSpPr>
          <p:grpSpPr>
            <a:xfrm>
              <a:off x="656116" y="886799"/>
              <a:ext cx="2340629" cy="328888"/>
              <a:chOff x="703149" y="4458601"/>
              <a:chExt cx="2122930" cy="288033"/>
            </a:xfrm>
            <a:solidFill>
              <a:srgbClr val="1AA5B8"/>
            </a:solidFill>
          </p:grpSpPr>
          <p:sp>
            <p:nvSpPr>
              <p:cNvPr id="15" name="직사각형 14"/>
              <p:cNvSpPr/>
              <p:nvPr/>
            </p:nvSpPr>
            <p:spPr>
              <a:xfrm>
                <a:off x="703149" y="4458602"/>
                <a:ext cx="1995769" cy="2880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200" dirty="0"/>
                  <a:t>회사개요</a:t>
                </a:r>
              </a:p>
            </p:txBody>
          </p:sp>
          <p:sp>
            <p:nvSpPr>
              <p:cNvPr id="16" name="이등변 삼각형 15"/>
              <p:cNvSpPr/>
              <p:nvPr/>
            </p:nvSpPr>
            <p:spPr>
              <a:xfrm>
                <a:off x="2503349" y="4458601"/>
                <a:ext cx="322730" cy="288032"/>
              </a:xfrm>
              <a:prstGeom prst="triangle">
                <a:avLst>
                  <a:gd name="adj" fmla="val 618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45" name="Group 3"/>
          <p:cNvGrpSpPr/>
          <p:nvPr/>
        </p:nvGrpSpPr>
        <p:grpSpPr>
          <a:xfrm>
            <a:off x="571472" y="3500444"/>
            <a:ext cx="2428891" cy="1428760"/>
            <a:chOff x="4460004" y="2023404"/>
            <a:chExt cx="3794199" cy="2231883"/>
          </a:xfrm>
        </p:grpSpPr>
        <p:sp>
          <p:nvSpPr>
            <p:cNvPr id="46" name="Content Placeholder 10"/>
            <p:cNvSpPr txBox="1">
              <a:spLocks/>
            </p:cNvSpPr>
            <p:nvPr/>
          </p:nvSpPr>
          <p:spPr>
            <a:xfrm>
              <a:off x="4466830" y="2895600"/>
              <a:ext cx="3787373" cy="1359687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MES(</a:t>
              </a: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제조실행관리</a:t>
              </a:r>
              <a:r>
                <a:rPr lang="en-US" altLang="ko-KR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)SYSTEM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POP(</a:t>
              </a: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생산시점관리</a:t>
              </a:r>
              <a:r>
                <a:rPr lang="en-US" altLang="ko-KR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) SYSTEM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LMS(</a:t>
              </a: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라인모니터링</a:t>
              </a:r>
              <a:r>
                <a:rPr lang="en-US" altLang="ko-KR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)SYSTEM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7" name="Group 35"/>
            <p:cNvGrpSpPr/>
            <p:nvPr/>
          </p:nvGrpSpPr>
          <p:grpSpPr>
            <a:xfrm>
              <a:off x="4460004" y="2023404"/>
              <a:ext cx="3215436" cy="739279"/>
              <a:chOff x="2116976" y="1572064"/>
              <a:chExt cx="3215436" cy="739279"/>
            </a:xfrm>
            <a:solidFill>
              <a:schemeClr val="tx2">
                <a:lumMod val="75000"/>
              </a:schemeClr>
            </a:solidFill>
          </p:grpSpPr>
          <p:sp>
            <p:nvSpPr>
              <p:cNvPr id="48" name="Isosceles Triangle 36"/>
              <p:cNvSpPr/>
              <p:nvPr/>
            </p:nvSpPr>
            <p:spPr>
              <a:xfrm rot="12041857">
                <a:off x="2116976" y="1652937"/>
                <a:ext cx="493805" cy="65840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Rectangle 37"/>
              <p:cNvSpPr/>
              <p:nvPr/>
            </p:nvSpPr>
            <p:spPr>
              <a:xfrm>
                <a:off x="2250416" y="1572064"/>
                <a:ext cx="3081996" cy="533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ko-KR" alt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시스템 사업분야</a:t>
                </a:r>
                <a:r>
                  <a:rPr 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p:grpSp>
      </p:grpSp>
      <p:grpSp>
        <p:nvGrpSpPr>
          <p:cNvPr id="55" name="Group 3"/>
          <p:cNvGrpSpPr/>
          <p:nvPr/>
        </p:nvGrpSpPr>
        <p:grpSpPr>
          <a:xfrm>
            <a:off x="3357554" y="3500444"/>
            <a:ext cx="2428891" cy="1428760"/>
            <a:chOff x="4460004" y="2023404"/>
            <a:chExt cx="3794199" cy="2231883"/>
          </a:xfrm>
        </p:grpSpPr>
        <p:sp>
          <p:nvSpPr>
            <p:cNvPr id="56" name="Content Placeholder 10"/>
            <p:cNvSpPr txBox="1">
              <a:spLocks/>
            </p:cNvSpPr>
            <p:nvPr/>
          </p:nvSpPr>
          <p:spPr>
            <a:xfrm>
              <a:off x="4466830" y="2895600"/>
              <a:ext cx="3787373" cy="1359687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이온해수 제조장치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해수살균 위생처리장치</a:t>
              </a:r>
              <a:endParaRPr lang="en-US" altLang="ko-KR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활어패류 수조 위생처리장치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7" name="Group 35"/>
            <p:cNvGrpSpPr/>
            <p:nvPr/>
          </p:nvGrpSpPr>
          <p:grpSpPr>
            <a:xfrm>
              <a:off x="4460004" y="2023404"/>
              <a:ext cx="3215436" cy="739279"/>
              <a:chOff x="2116976" y="1572064"/>
              <a:chExt cx="3215436" cy="739279"/>
            </a:xfrm>
            <a:solidFill>
              <a:schemeClr val="tx2">
                <a:lumMod val="75000"/>
              </a:schemeClr>
            </a:solidFill>
          </p:grpSpPr>
          <p:sp>
            <p:nvSpPr>
              <p:cNvPr id="58" name="Isosceles Triangle 36"/>
              <p:cNvSpPr/>
              <p:nvPr/>
            </p:nvSpPr>
            <p:spPr>
              <a:xfrm rot="12041857">
                <a:off x="2116976" y="1652937"/>
                <a:ext cx="493805" cy="658406"/>
              </a:xfrm>
              <a:prstGeom prst="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ctangle 37"/>
              <p:cNvSpPr/>
              <p:nvPr/>
            </p:nvSpPr>
            <p:spPr>
              <a:xfrm>
                <a:off x="2250416" y="1572064"/>
                <a:ext cx="3081996" cy="533400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ko-KR" alt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해양수산 사업분야</a:t>
                </a:r>
                <a:r>
                  <a:rPr 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p:grpSp>
      </p:grpSp>
      <p:grpSp>
        <p:nvGrpSpPr>
          <p:cNvPr id="60" name="Group 3"/>
          <p:cNvGrpSpPr/>
          <p:nvPr/>
        </p:nvGrpSpPr>
        <p:grpSpPr>
          <a:xfrm>
            <a:off x="6143636" y="3500444"/>
            <a:ext cx="2428891" cy="1428760"/>
            <a:chOff x="4460004" y="2023404"/>
            <a:chExt cx="3794199" cy="2231883"/>
          </a:xfrm>
        </p:grpSpPr>
        <p:sp>
          <p:nvSpPr>
            <p:cNvPr id="61" name="Content Placeholder 10"/>
            <p:cNvSpPr txBox="1">
              <a:spLocks/>
            </p:cNvSpPr>
            <p:nvPr/>
          </p:nvSpPr>
          <p:spPr>
            <a:xfrm>
              <a:off x="4466830" y="2895600"/>
              <a:ext cx="3787373" cy="1359687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롯데정보통신</a:t>
              </a: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협력업체</a:t>
              </a:r>
              <a:endParaRPr lang="en-US" altLang="ko-KR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캐시비</a:t>
              </a: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 교통카드 결제 시스템</a:t>
              </a:r>
              <a:endParaRPr lang="en-US" altLang="ko-KR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  <a:p>
              <a:pPr marL="288925" indent="-288925">
                <a:lnSpc>
                  <a:spcPct val="130000"/>
                </a:lnSpc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  <a:buSzPct val="100000"/>
                <a:buFont typeface="Arial" panose="020B0604020202020204" pitchFamily="34" charset="0"/>
                <a:buChar char="●"/>
              </a:pPr>
              <a:r>
                <a:rPr lang="ko-KR" altLang="en-US" sz="105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itchFamily="34" charset="0"/>
                  <a:cs typeface="Arial" pitchFamily="34" charset="0"/>
                </a:rPr>
                <a:t>학내식수관리 시스템</a:t>
              </a:r>
              <a:endParaRPr lang="en-US" sz="105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2" name="Group 35"/>
            <p:cNvGrpSpPr/>
            <p:nvPr/>
          </p:nvGrpSpPr>
          <p:grpSpPr>
            <a:xfrm>
              <a:off x="4460004" y="2023404"/>
              <a:ext cx="3215436" cy="739279"/>
              <a:chOff x="2116976" y="1572064"/>
              <a:chExt cx="3215436" cy="739279"/>
            </a:xfrm>
            <a:solidFill>
              <a:schemeClr val="tx2">
                <a:lumMod val="75000"/>
              </a:schemeClr>
            </a:solidFill>
          </p:grpSpPr>
          <p:sp>
            <p:nvSpPr>
              <p:cNvPr id="63" name="Isosceles Triangle 36"/>
              <p:cNvSpPr/>
              <p:nvPr/>
            </p:nvSpPr>
            <p:spPr>
              <a:xfrm rot="12041857">
                <a:off x="2116976" y="1652937"/>
                <a:ext cx="493805" cy="658406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Rectangle 37"/>
              <p:cNvSpPr/>
              <p:nvPr/>
            </p:nvSpPr>
            <p:spPr>
              <a:xfrm>
                <a:off x="2250416" y="1572064"/>
                <a:ext cx="3081996" cy="5334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4320" rtlCol="0" anchor="ctr"/>
              <a:lstStyle/>
              <a:p>
                <a:r>
                  <a:rPr 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U-Biz </a:t>
                </a:r>
                <a:r>
                  <a:rPr lang="ko-KR" altLang="en-US" sz="1400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사업분야</a:t>
                </a:r>
                <a:endParaRPr lang="en-US" sz="14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전해수 사업부</a:t>
            </a:r>
          </a:p>
        </p:txBody>
      </p:sp>
      <p:grpSp>
        <p:nvGrpSpPr>
          <p:cNvPr id="23" name="그룹 39"/>
          <p:cNvGrpSpPr/>
          <p:nvPr/>
        </p:nvGrpSpPr>
        <p:grpSpPr>
          <a:xfrm>
            <a:off x="3500430" y="571486"/>
            <a:ext cx="1428760" cy="500066"/>
            <a:chOff x="923111" y="1419040"/>
            <a:chExt cx="1428760" cy="500066"/>
          </a:xfrm>
        </p:grpSpPr>
        <p:sp>
          <p:nvSpPr>
            <p:cNvPr id="24" name="제목 4"/>
            <p:cNvSpPr txBox="1">
              <a:spLocks/>
            </p:cNvSpPr>
            <p:nvPr/>
          </p:nvSpPr>
          <p:spPr>
            <a:xfrm>
              <a:off x="1137425" y="1419040"/>
              <a:ext cx="1214446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defTabSz="942564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dirty="0">
                  <a:latin typeface="HY견고딕" pitchFamily="18" charset="-127"/>
                  <a:ea typeface="HY견고딕" pitchFamily="18" charset="-127"/>
                  <a:cs typeface="+mj-cs"/>
                </a:rPr>
                <a:t>납품실적</a:t>
              </a:r>
              <a:endParaRPr kumimoji="0" lang="ko-KR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j-cs"/>
              </a:endParaRPr>
            </a:p>
          </p:txBody>
        </p:sp>
        <p:grpSp>
          <p:nvGrpSpPr>
            <p:cNvPr id="25" name="그룹 38"/>
            <p:cNvGrpSpPr/>
            <p:nvPr/>
          </p:nvGrpSpPr>
          <p:grpSpPr>
            <a:xfrm>
              <a:off x="923111" y="1505718"/>
              <a:ext cx="216024" cy="216024"/>
              <a:chOff x="357166" y="3242304"/>
              <a:chExt cx="216024" cy="216024"/>
            </a:xfrm>
          </p:grpSpPr>
          <p:sp>
            <p:nvSpPr>
              <p:cNvPr id="26" name="타원 25"/>
              <p:cNvSpPr/>
              <p:nvPr/>
            </p:nvSpPr>
            <p:spPr>
              <a:xfrm>
                <a:off x="357166" y="3242304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26"/>
              <p:cNvSpPr/>
              <p:nvPr/>
            </p:nvSpPr>
            <p:spPr>
              <a:xfrm>
                <a:off x="426851" y="3311989"/>
                <a:ext cx="76654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aphicFrame>
        <p:nvGraphicFramePr>
          <p:cNvPr id="32" name="표 31"/>
          <p:cNvGraphicFramePr>
            <a:graphicFrameLocks noGrp="1"/>
          </p:cNvGraphicFramePr>
          <p:nvPr/>
        </p:nvGraphicFramePr>
        <p:xfrm>
          <a:off x="3500430" y="1000114"/>
          <a:ext cx="5472609" cy="37719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92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55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납     품     처</a:t>
                      </a:r>
                      <a:endParaRPr lang="ko-KR" altLang="en-US" sz="105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처리용량</a:t>
                      </a:r>
                      <a:endParaRPr lang="ko-KR" altLang="en-US" sz="105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주     소</a:t>
                      </a:r>
                      <a:endParaRPr lang="ko-KR" altLang="en-US" sz="105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상     호</a:t>
                      </a:r>
                      <a:endParaRPr lang="ko-KR" altLang="en-US" sz="105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경남 통영 </a:t>
                      </a:r>
                      <a:r>
                        <a:rPr lang="ko-KR" altLang="en-US" sz="1050" dirty="0" err="1"/>
                        <a:t>산양읍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신전리</a:t>
                      </a:r>
                      <a:r>
                        <a:rPr lang="ko-KR" altLang="en-US" sz="1050" dirty="0"/>
                        <a:t> </a:t>
                      </a:r>
                      <a:r>
                        <a:rPr lang="en-US" altLang="ko-KR" sz="1050" dirty="0"/>
                        <a:t>150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대원식품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600ℓ/min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일구수산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허길영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강학용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주</a:t>
                      </a:r>
                      <a:r>
                        <a:rPr lang="en-US" altLang="ko-KR" sz="1050" dirty="0"/>
                        <a:t>)</a:t>
                      </a:r>
                      <a:r>
                        <a:rPr lang="ko-KR" altLang="en-US" sz="1050" dirty="0" err="1"/>
                        <a:t>덕엔씨푸드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동원물산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삼산물산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1.2</a:t>
                      </a:r>
                      <a:r>
                        <a:rPr lang="ko-KR" altLang="en-US" sz="1050" dirty="0"/>
                        <a:t>톤</a:t>
                      </a:r>
                      <a:r>
                        <a:rPr lang="en-US" altLang="ko-KR" sz="1050" dirty="0"/>
                        <a:t>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경남 통영 광도면 용호리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다다수산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경남 통영 </a:t>
                      </a:r>
                      <a:r>
                        <a:rPr lang="ko-KR" altLang="en-US" sz="1050" dirty="0" err="1"/>
                        <a:t>웅남면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용화수산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경남 통영 광도면</a:t>
                      </a:r>
                      <a:r>
                        <a:rPr lang="ko-KR" altLang="en-US" sz="1050" baseline="0" dirty="0"/>
                        <a:t> </a:t>
                      </a:r>
                      <a:r>
                        <a:rPr lang="ko-KR" altLang="en-US" sz="1050" baseline="0" dirty="0" err="1"/>
                        <a:t>구집마을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조원물산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600ℓ/min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전남 여수시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현대화사업장</a:t>
                      </a:r>
                      <a:r>
                        <a:rPr lang="ko-KR" altLang="en-US" sz="1050" dirty="0"/>
                        <a:t> </a:t>
                      </a:r>
                      <a:r>
                        <a:rPr lang="en-US" altLang="ko-KR" sz="1050" dirty="0"/>
                        <a:t>4</a:t>
                      </a:r>
                      <a:r>
                        <a:rPr lang="ko-KR" altLang="en-US" sz="1050" dirty="0"/>
                        <a:t>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충남 서천군 </a:t>
                      </a:r>
                      <a:r>
                        <a:rPr lang="ko-KR" altLang="en-US" sz="1050" dirty="0" err="1"/>
                        <a:t>마서면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죽산리</a:t>
                      </a:r>
                      <a:endParaRPr lang="en-US" altLang="ko-KR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준영수산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55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충남 서천군 </a:t>
                      </a:r>
                      <a:r>
                        <a:rPr lang="ko-KR" altLang="en-US" sz="1050" dirty="0" err="1"/>
                        <a:t>마서면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죽산리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청해수산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/>
                        <a:t>300ℓ/min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285721" y="1000114"/>
          <a:ext cx="3000396" cy="158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14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PODI</a:t>
                      </a:r>
                    </a:p>
                    <a:p>
                      <a:pPr algn="ctr" latinLnBrk="1"/>
                      <a:r>
                        <a:rPr lang="en-US" altLang="ko-KR" sz="1000" dirty="0"/>
                        <a:t>MODEL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처리용량</a:t>
                      </a:r>
                      <a:endParaRPr lang="en-US" altLang="ko-KR" sz="1000" dirty="0"/>
                    </a:p>
                    <a:p>
                      <a:pPr algn="ctr" latinLnBrk="1"/>
                      <a:r>
                        <a:rPr lang="en-US" altLang="ko-KR" sz="1000" dirty="0"/>
                        <a:t>ℓ/min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배관</a:t>
                      </a:r>
                      <a:endParaRPr lang="en-US" altLang="ko-KR" sz="1000" dirty="0"/>
                    </a:p>
                    <a:p>
                      <a:pPr algn="ctr" latinLnBrk="1"/>
                      <a:r>
                        <a:rPr lang="ko-KR" altLang="en-US" sz="1000" dirty="0"/>
                        <a:t>구경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전원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SP-50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/>
                        <a:t>300ℓ/min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50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AC</a:t>
                      </a:r>
                      <a:r>
                        <a:rPr lang="en-US" altLang="ko-KR" sz="1000" b="1" baseline="0" dirty="0"/>
                        <a:t> 220V 60Hz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SP-65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/>
                        <a:t>600ℓ/min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65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/>
                        <a:t>AC</a:t>
                      </a:r>
                      <a:r>
                        <a:rPr lang="en-US" altLang="ko-KR" sz="1000" b="1" baseline="0" dirty="0"/>
                        <a:t> 220V 60Hz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SP-80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/>
                        <a:t>1000ℓ/min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/>
                        <a:t>80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/>
                        <a:t>AC</a:t>
                      </a:r>
                      <a:r>
                        <a:rPr lang="en-US" altLang="ko-KR" sz="1000" b="1" baseline="0" dirty="0"/>
                        <a:t> 220V 60Hz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4" name="그룹 39"/>
          <p:cNvGrpSpPr/>
          <p:nvPr/>
        </p:nvGrpSpPr>
        <p:grpSpPr>
          <a:xfrm>
            <a:off x="357158" y="642924"/>
            <a:ext cx="928694" cy="500066"/>
            <a:chOff x="923111" y="1434280"/>
            <a:chExt cx="928694" cy="500066"/>
          </a:xfrm>
        </p:grpSpPr>
        <p:sp>
          <p:nvSpPr>
            <p:cNvPr id="35" name="제목 4"/>
            <p:cNvSpPr txBox="1">
              <a:spLocks/>
            </p:cNvSpPr>
            <p:nvPr/>
          </p:nvSpPr>
          <p:spPr>
            <a:xfrm>
              <a:off x="1137425" y="1434280"/>
              <a:ext cx="714380" cy="500066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defTabSz="942564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  <a:cs typeface="+mj-cs"/>
                </a:rPr>
                <a:t>모델</a:t>
              </a:r>
            </a:p>
          </p:txBody>
        </p:sp>
        <p:grpSp>
          <p:nvGrpSpPr>
            <p:cNvPr id="36" name="그룹 38"/>
            <p:cNvGrpSpPr/>
            <p:nvPr/>
          </p:nvGrpSpPr>
          <p:grpSpPr>
            <a:xfrm>
              <a:off x="923111" y="1505718"/>
              <a:ext cx="216024" cy="216024"/>
              <a:chOff x="357166" y="3242304"/>
              <a:chExt cx="216024" cy="216024"/>
            </a:xfrm>
          </p:grpSpPr>
          <p:sp>
            <p:nvSpPr>
              <p:cNvPr id="37" name="타원 36"/>
              <p:cNvSpPr/>
              <p:nvPr/>
            </p:nvSpPr>
            <p:spPr>
              <a:xfrm>
                <a:off x="357166" y="3242304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38" name="타원 37"/>
              <p:cNvSpPr/>
              <p:nvPr/>
            </p:nvSpPr>
            <p:spPr>
              <a:xfrm>
                <a:off x="426851" y="3311989"/>
                <a:ext cx="76654" cy="7665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직사각형 132"/>
          <p:cNvSpPr/>
          <p:nvPr/>
        </p:nvSpPr>
        <p:spPr>
          <a:xfrm>
            <a:off x="0" y="5000642"/>
            <a:ext cx="9144000" cy="142858"/>
          </a:xfrm>
          <a:prstGeom prst="rect">
            <a:avLst/>
          </a:prstGeom>
          <a:solidFill>
            <a:srgbClr val="4455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5" name="제목 3"/>
          <p:cNvSpPr>
            <a:spLocks noGrp="1"/>
          </p:cNvSpPr>
          <p:nvPr>
            <p:ph type="title"/>
          </p:nvPr>
        </p:nvSpPr>
        <p:spPr>
          <a:xfrm>
            <a:off x="642910" y="-18"/>
            <a:ext cx="3686172" cy="500048"/>
          </a:xfrm>
        </p:spPr>
        <p:txBody>
          <a:bodyPr/>
          <a:lstStyle/>
          <a:p>
            <a:r>
              <a:rPr lang="ko-KR" altLang="en-US" dirty="0"/>
              <a:t>특허 및 기타인증</a:t>
            </a:r>
          </a:p>
        </p:txBody>
      </p:sp>
      <p:grpSp>
        <p:nvGrpSpPr>
          <p:cNvPr id="95" name="그룹 94"/>
          <p:cNvGrpSpPr/>
          <p:nvPr/>
        </p:nvGrpSpPr>
        <p:grpSpPr>
          <a:xfrm>
            <a:off x="516346" y="785800"/>
            <a:ext cx="2522202" cy="3677373"/>
            <a:chOff x="373626" y="1692000"/>
            <a:chExt cx="4015919" cy="6273820"/>
          </a:xfrm>
        </p:grpSpPr>
        <p:sp>
          <p:nvSpPr>
            <p:cNvPr id="97" name="TextBox 96"/>
            <p:cNvSpPr txBox="1"/>
            <p:nvPr/>
          </p:nvSpPr>
          <p:spPr>
            <a:xfrm>
              <a:off x="2414000" y="4177987"/>
              <a:ext cx="1975545" cy="60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벤처기업 확인서</a:t>
              </a:r>
              <a:endParaRPr lang="en-US" altLang="ko-KR" sz="900" dirty="0"/>
            </a:p>
            <a:p>
              <a:pPr algn="ctr"/>
              <a:r>
                <a:rPr lang="en-US" altLang="ko-KR" sz="800" dirty="0"/>
                <a:t>(2014.06.29)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73626" y="7361972"/>
              <a:ext cx="1975545" cy="60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품질보증 </a:t>
              </a:r>
              <a:r>
                <a:rPr lang="en-US" altLang="ko-KR" sz="900" dirty="0"/>
                <a:t>ISO9001</a:t>
              </a:r>
            </a:p>
            <a:p>
              <a:pPr algn="ctr"/>
              <a:r>
                <a:rPr lang="en-US" altLang="ko-KR" sz="800" dirty="0"/>
                <a:t>(2014.02.06)</a:t>
              </a:r>
            </a:p>
          </p:txBody>
        </p:sp>
        <p:pic>
          <p:nvPicPr>
            <p:cNvPr id="107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99" y="4860816"/>
              <a:ext cx="1800001" cy="25199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8" name="Picture 2" descr="F:\한희선 백업\TMD\TMD\TMD인증서류\벤처기업확인서(2014.06.29).jpg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819" y="1692000"/>
              <a:ext cx="1800001" cy="2519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3" descr="F:\한희선 백업\TMD\TMD\TMD인증서류\사업자등록증.jp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000" y="1692000"/>
              <a:ext cx="1800000" cy="252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0" name="TextBox 109"/>
            <p:cNvSpPr txBox="1"/>
            <p:nvPr/>
          </p:nvSpPr>
          <p:spPr>
            <a:xfrm>
              <a:off x="461399" y="4177988"/>
              <a:ext cx="1975545" cy="60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사업자등록증</a:t>
              </a:r>
              <a:r>
                <a:rPr lang="en-US" altLang="ko-KR" sz="800" dirty="0"/>
                <a:t>(1999.07.01)</a:t>
              </a:r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6143636" y="1003361"/>
            <a:ext cx="2214578" cy="3211463"/>
            <a:chOff x="5500694" y="785800"/>
            <a:chExt cx="2214578" cy="3211463"/>
          </a:xfrm>
        </p:grpSpPr>
        <p:pic>
          <p:nvPicPr>
            <p:cNvPr id="114" name="그림 113" descr="특허0360936호(2002.10.31)_TMD.jpg"/>
            <p:cNvPicPr preferRelativeResize="0"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00694" y="785800"/>
              <a:ext cx="2214578" cy="28935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5" name="TextBox 114"/>
            <p:cNvSpPr txBox="1"/>
            <p:nvPr/>
          </p:nvSpPr>
          <p:spPr>
            <a:xfrm>
              <a:off x="6000760" y="3643320"/>
              <a:ext cx="118128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특허 제</a:t>
              </a:r>
              <a:r>
                <a:rPr lang="en-US" altLang="ko-KR" sz="900" dirty="0"/>
                <a:t>0360936</a:t>
              </a:r>
              <a:r>
                <a:rPr lang="ko-KR" altLang="en-US" sz="900" dirty="0"/>
                <a:t>호</a:t>
              </a:r>
              <a:r>
                <a:rPr lang="en-US" altLang="ko-KR" sz="800" dirty="0"/>
                <a:t>(2002.10.31)</a:t>
              </a:r>
              <a:endParaRPr lang="ko-KR" altLang="en-US" sz="800" dirty="0"/>
            </a:p>
          </p:txBody>
        </p:sp>
      </p:grpSp>
      <p:grpSp>
        <p:nvGrpSpPr>
          <p:cNvPr id="122" name="그룹 121"/>
          <p:cNvGrpSpPr/>
          <p:nvPr/>
        </p:nvGrpSpPr>
        <p:grpSpPr>
          <a:xfrm>
            <a:off x="1857356" y="2643188"/>
            <a:ext cx="1181191" cy="1802602"/>
            <a:chOff x="7072330" y="785800"/>
            <a:chExt cx="1181191" cy="1802602"/>
          </a:xfrm>
        </p:grpSpPr>
        <p:pic>
          <p:nvPicPr>
            <p:cNvPr id="116" name="그림 115" descr="특허0491985호(2005.05.19)_TMD.jpg"/>
            <p:cNvPicPr preferRelativeResize="0"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72330" y="785800"/>
              <a:ext cx="1130492" cy="14770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7" name="TextBox 116"/>
            <p:cNvSpPr txBox="1"/>
            <p:nvPr/>
          </p:nvSpPr>
          <p:spPr>
            <a:xfrm>
              <a:off x="7072330" y="2234459"/>
              <a:ext cx="1181191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특허 제</a:t>
              </a:r>
              <a:r>
                <a:rPr lang="en-US" altLang="ko-KR" sz="900" dirty="0"/>
                <a:t>0491985</a:t>
              </a:r>
              <a:r>
                <a:rPr lang="ko-KR" altLang="en-US" sz="900" dirty="0"/>
                <a:t>호</a:t>
              </a:r>
              <a:r>
                <a:rPr lang="en-US" altLang="ko-KR" sz="800" dirty="0"/>
                <a:t>(2005.05.19)</a:t>
              </a:r>
              <a:endParaRPr lang="ko-KR" altLang="en-US" sz="800" dirty="0"/>
            </a:p>
          </p:txBody>
        </p:sp>
      </p:grpSp>
      <p:grpSp>
        <p:nvGrpSpPr>
          <p:cNvPr id="120" name="그룹 119"/>
          <p:cNvGrpSpPr/>
          <p:nvPr/>
        </p:nvGrpSpPr>
        <p:grpSpPr>
          <a:xfrm>
            <a:off x="3428992" y="1003361"/>
            <a:ext cx="2187881" cy="3211463"/>
            <a:chOff x="3214678" y="785800"/>
            <a:chExt cx="2187881" cy="3211463"/>
          </a:xfrm>
        </p:grpSpPr>
        <p:pic>
          <p:nvPicPr>
            <p:cNvPr id="118" name="Picture 4" descr="F:\한희선 백업\TMD\TMD\TMD인증서류\특허0366899호(2002.12.18)_TMD.jpg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678" y="785800"/>
              <a:ext cx="2187881" cy="285865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9" name="TextBox 118"/>
            <p:cNvSpPr txBox="1"/>
            <p:nvPr/>
          </p:nvSpPr>
          <p:spPr>
            <a:xfrm>
              <a:off x="3643306" y="3643320"/>
              <a:ext cx="119277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900" dirty="0"/>
                <a:t>특허 제</a:t>
              </a:r>
              <a:r>
                <a:rPr lang="en-US" altLang="ko-KR" sz="900" dirty="0"/>
                <a:t>0366899</a:t>
              </a:r>
              <a:r>
                <a:rPr lang="ko-KR" altLang="en-US" sz="900" dirty="0"/>
                <a:t>호</a:t>
              </a:r>
              <a:r>
                <a:rPr lang="en-US" altLang="ko-KR" sz="800" dirty="0"/>
                <a:t>(2002.12.18)</a:t>
              </a:r>
              <a:endParaRPr lang="ko-KR" altLang="en-US" sz="800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제목 3"/>
          <p:cNvSpPr>
            <a:spLocks noGrp="1"/>
          </p:cNvSpPr>
          <p:nvPr>
            <p:ph type="title"/>
          </p:nvPr>
        </p:nvSpPr>
        <p:spPr>
          <a:xfrm>
            <a:off x="642910" y="-18"/>
            <a:ext cx="3686172" cy="500048"/>
          </a:xfrm>
        </p:spPr>
        <p:txBody>
          <a:bodyPr/>
          <a:lstStyle/>
          <a:p>
            <a:r>
              <a:rPr lang="ko-KR" altLang="en-US" dirty="0"/>
              <a:t>통신단말기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285720" y="1214428"/>
            <a:ext cx="1687596" cy="1285884"/>
            <a:chOff x="7571700" y="2333074"/>
            <a:chExt cx="2071078" cy="1578082"/>
          </a:xfrm>
        </p:grpSpPr>
        <p:sp>
          <p:nvSpPr>
            <p:cNvPr id="25" name="직사각형 51"/>
            <p:cNvSpPr>
              <a:spLocks noChangeArrowheads="1"/>
            </p:cNvSpPr>
            <p:nvPr/>
          </p:nvSpPr>
          <p:spPr bwMode="auto">
            <a:xfrm flipH="1">
              <a:off x="7571700" y="3525769"/>
              <a:ext cx="2071078" cy="385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dirty="0">
                  <a:gradFill>
                    <a:gsLst>
                      <a:gs pos="17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1"/>
                  </a:gradFill>
                  <a:latin typeface="Arial" pitchFamily="34" charset="0"/>
                  <a:ea typeface="+mn-ea"/>
                  <a:cs typeface="Arial" pitchFamily="34" charset="0"/>
                </a:rPr>
                <a:t>WPTL-2601</a:t>
              </a:r>
            </a:p>
          </p:txBody>
        </p:sp>
        <p:pic>
          <p:nvPicPr>
            <p:cNvPr id="23" name="Picture 2" descr="C:\Users\tmd-hjs\Documents\카카오톡 받은 파일\KakaoTalk_20170207_170726839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69872" y="2333074"/>
              <a:ext cx="1440160" cy="12961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6" name="그룹 25"/>
          <p:cNvGrpSpPr/>
          <p:nvPr/>
        </p:nvGrpSpPr>
        <p:grpSpPr>
          <a:xfrm>
            <a:off x="214282" y="2928939"/>
            <a:ext cx="1687596" cy="1133831"/>
            <a:chOff x="5042866" y="4226896"/>
            <a:chExt cx="2071077" cy="1391478"/>
          </a:xfrm>
        </p:grpSpPr>
        <p:sp>
          <p:nvSpPr>
            <p:cNvPr id="32" name="직사각형 51"/>
            <p:cNvSpPr>
              <a:spLocks noChangeArrowheads="1"/>
            </p:cNvSpPr>
            <p:nvPr/>
          </p:nvSpPr>
          <p:spPr bwMode="auto">
            <a:xfrm flipH="1">
              <a:off x="5042866" y="5232987"/>
              <a:ext cx="2071077" cy="385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dirty="0">
                  <a:gradFill>
                    <a:gsLst>
                      <a:gs pos="17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chemeClr val="tx1">
                          <a:lumMod val="95000"/>
                          <a:lumOff val="5000"/>
                        </a:schemeClr>
                      </a:gs>
                    </a:gsLst>
                    <a:lin ang="5400000" scaled="1"/>
                  </a:gradFill>
                  <a:latin typeface="Arial" pitchFamily="34" charset="0"/>
                  <a:ea typeface="+mn-ea"/>
                  <a:cs typeface="Arial" pitchFamily="34" charset="0"/>
                </a:rPr>
                <a:t>WPTL-04</a:t>
              </a:r>
            </a:p>
          </p:txBody>
        </p:sp>
        <p:pic>
          <p:nvPicPr>
            <p:cNvPr id="28" name="Picture 3" descr="C:\Users\tmd-hjs\Documents\카카오톡 받은 파일\KakaoTalk_20170207_170726930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08823" y="4226896"/>
              <a:ext cx="1333855" cy="1066279"/>
            </a:xfrm>
            <a:prstGeom prst="rect">
              <a:avLst/>
            </a:prstGeom>
            <a:noFill/>
          </p:spPr>
        </p:pic>
      </p:grpSp>
      <p:sp>
        <p:nvSpPr>
          <p:cNvPr id="33" name="직사각형 32"/>
          <p:cNvSpPr/>
          <p:nvPr/>
        </p:nvSpPr>
        <p:spPr>
          <a:xfrm>
            <a:off x="2143108" y="714362"/>
            <a:ext cx="4392488" cy="217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WPTL-2601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은 기존 산업현장에서 많이 사용하고있는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PLC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의 출력 접점 및 계측기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BCD Data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200" dirty="0" err="1">
                <a:latin typeface="맑은 고딕" pitchFamily="50" charset="-127"/>
                <a:ea typeface="맑은 고딕" pitchFamily="50" charset="-127"/>
              </a:rPr>
              <a:t>입력받아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Ethernet LAN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통신 방식으로 변환하는 변환기입니다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600" b="1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WPTL-2601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LAN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통신방식에서의 표준인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TCP/IP Protocol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을 기본으로 지원하므로 새롭게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Design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되는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System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과 기존의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System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에서도 지원하므로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Data </a:t>
            </a: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통신에서의 </a:t>
            </a:r>
            <a:endParaRPr lang="en-US" altLang="ko-KR" sz="1200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200" dirty="0">
                <a:latin typeface="맑은 고딕" pitchFamily="50" charset="-127"/>
                <a:ea typeface="맑은 고딕" pitchFamily="50" charset="-127"/>
              </a:rPr>
              <a:t>불안감을 해결해 드립니다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Text Box 1026"/>
          <p:cNvSpPr txBox="1">
            <a:spLocks noChangeArrowheads="1"/>
          </p:cNvSpPr>
          <p:nvPr/>
        </p:nvSpPr>
        <p:spPr bwMode="auto">
          <a:xfrm>
            <a:off x="2143108" y="2928940"/>
            <a:ext cx="4716735" cy="161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200" dirty="0">
                <a:latin typeface="+mn-ea"/>
              </a:rPr>
              <a:t>     </a:t>
            </a:r>
          </a:p>
          <a:p>
            <a:pPr>
              <a:lnSpc>
                <a:spcPct val="130000"/>
              </a:lnSpc>
            </a:pPr>
            <a:r>
              <a:rPr lang="ko-KR" altLang="en-US" sz="1200" dirty="0">
                <a:latin typeface="+mn-ea"/>
              </a:rPr>
              <a:t>기본으로 </a:t>
            </a:r>
            <a:r>
              <a:rPr lang="en-US" altLang="ko-KR" sz="1200" dirty="0">
                <a:latin typeface="+mn-ea"/>
              </a:rPr>
              <a:t>TCP/IP Socket </a:t>
            </a:r>
            <a:r>
              <a:rPr lang="ko-KR" altLang="en-US" sz="1200" dirty="0">
                <a:latin typeface="+mn-ea"/>
              </a:rPr>
              <a:t>통신을 이용하므로 필요에 따라서는 </a:t>
            </a:r>
            <a:endParaRPr lang="en-US" altLang="ko-KR" sz="12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200" dirty="0">
                <a:latin typeface="+mn-ea"/>
              </a:rPr>
              <a:t>언제든지 </a:t>
            </a:r>
            <a:r>
              <a:rPr lang="en-US" altLang="ko-KR" sz="1200" dirty="0">
                <a:latin typeface="+mn-ea"/>
              </a:rPr>
              <a:t>Server </a:t>
            </a:r>
            <a:r>
              <a:rPr lang="ko-KR" altLang="en-US" sz="1200" dirty="0">
                <a:latin typeface="+mn-ea"/>
              </a:rPr>
              <a:t>역할과 </a:t>
            </a:r>
            <a:r>
              <a:rPr lang="en-US" altLang="ko-KR" sz="1200" dirty="0">
                <a:latin typeface="+mn-ea"/>
              </a:rPr>
              <a:t>Client </a:t>
            </a:r>
            <a:r>
              <a:rPr lang="ko-KR" altLang="en-US" sz="1200" dirty="0">
                <a:latin typeface="+mn-ea"/>
              </a:rPr>
              <a:t>역할을 바꾸어 사용할 수 있고 </a:t>
            </a:r>
          </a:p>
          <a:p>
            <a:pPr>
              <a:lnSpc>
                <a:spcPct val="130000"/>
              </a:lnSpc>
            </a:pPr>
            <a:r>
              <a:rPr lang="ko-KR" altLang="en-US" sz="1200" dirty="0">
                <a:latin typeface="+mn-ea"/>
              </a:rPr>
              <a:t>또한 </a:t>
            </a:r>
            <a:r>
              <a:rPr lang="en-US" altLang="ko-KR" sz="1200" dirty="0">
                <a:latin typeface="+mn-ea"/>
              </a:rPr>
              <a:t>Server </a:t>
            </a:r>
            <a:r>
              <a:rPr lang="ko-KR" altLang="en-US" sz="1200" dirty="0">
                <a:latin typeface="+mn-ea"/>
              </a:rPr>
              <a:t>역할과 </a:t>
            </a:r>
            <a:r>
              <a:rPr lang="en-US" altLang="ko-KR" sz="1200" dirty="0">
                <a:latin typeface="+mn-ea"/>
              </a:rPr>
              <a:t>Client </a:t>
            </a:r>
            <a:r>
              <a:rPr lang="ko-KR" altLang="en-US" sz="1200" dirty="0">
                <a:latin typeface="+mn-ea"/>
              </a:rPr>
              <a:t>역할을 동시에 수행하기도 합니다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ko-KR" sz="1200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200" dirty="0">
                <a:latin typeface="+mn-ea"/>
              </a:rPr>
              <a:t>사용환경에 따라 </a:t>
            </a:r>
            <a:r>
              <a:rPr lang="en-US" altLang="ko-KR" sz="1600" b="1" dirty="0">
                <a:solidFill>
                  <a:srgbClr val="C00000"/>
                </a:solidFill>
                <a:latin typeface="+mn-ea"/>
              </a:rPr>
              <a:t>WPTL-04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모델을 적용합니다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12208" r="70079" b="2992"/>
          <a:stretch/>
        </p:blipFill>
        <p:spPr bwMode="auto">
          <a:xfrm>
            <a:off x="6535596" y="897655"/>
            <a:ext cx="2321211" cy="3348189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9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모서리가 둥근 직사각형 93"/>
          <p:cNvSpPr/>
          <p:nvPr/>
        </p:nvSpPr>
        <p:spPr>
          <a:xfrm>
            <a:off x="4286248" y="928676"/>
            <a:ext cx="4500594" cy="3714776"/>
          </a:xfrm>
          <a:prstGeom prst="roundRect">
            <a:avLst>
              <a:gd name="adj" fmla="val 912"/>
            </a:avLst>
          </a:prstGeom>
          <a:noFill/>
          <a:ln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직사각형 132"/>
          <p:cNvSpPr/>
          <p:nvPr/>
        </p:nvSpPr>
        <p:spPr>
          <a:xfrm>
            <a:off x="0" y="5000642"/>
            <a:ext cx="9144000" cy="142858"/>
          </a:xfrm>
          <a:prstGeom prst="rect">
            <a:avLst/>
          </a:prstGeom>
          <a:solidFill>
            <a:srgbClr val="4455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0" name="Picture 2" descr="C:\Users\TMD_Hong\Desktop\TMCT.jpg"/>
          <p:cNvPicPr>
            <a:picLocks noChangeAspect="1" noChangeArrowheads="1"/>
          </p:cNvPicPr>
          <p:nvPr/>
        </p:nvPicPr>
        <p:blipFill>
          <a:blip r:embed="rId2"/>
          <a:srcRect r="41465"/>
          <a:stretch>
            <a:fillRect/>
          </a:stretch>
        </p:blipFill>
        <p:spPr bwMode="auto">
          <a:xfrm>
            <a:off x="1785918" y="2000246"/>
            <a:ext cx="1547823" cy="24630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1" name="Picture 2" descr="C:\Users\TMD_Hong\Desktop\TMCT.jpg"/>
          <p:cNvPicPr>
            <a:picLocks noChangeAspect="1" noChangeArrowheads="1"/>
          </p:cNvPicPr>
          <p:nvPr/>
        </p:nvPicPr>
        <p:blipFill>
          <a:blip r:embed="rId2"/>
          <a:srcRect l="62818" t="39850"/>
          <a:stretch>
            <a:fillRect/>
          </a:stretch>
        </p:blipFill>
        <p:spPr bwMode="auto">
          <a:xfrm>
            <a:off x="714348" y="2643188"/>
            <a:ext cx="1428760" cy="2152908"/>
          </a:xfrm>
          <a:prstGeom prst="roundRect">
            <a:avLst>
              <a:gd name="adj" fmla="val 23334"/>
            </a:avLst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0" name="직사각형 39"/>
          <p:cNvSpPr/>
          <p:nvPr/>
        </p:nvSpPr>
        <p:spPr>
          <a:xfrm>
            <a:off x="571472" y="785800"/>
            <a:ext cx="3643338" cy="125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b="1" dirty="0">
                <a:solidFill>
                  <a:srgbClr val="C00000"/>
                </a:solidFill>
                <a:ea typeface="맑은 고딕" pitchFamily="50" charset="-127"/>
              </a:rPr>
              <a:t>TMCT-2404 &amp; TMCT-2408</a:t>
            </a:r>
            <a:r>
              <a:rPr lang="ko-KR" altLang="en-US" sz="1100" dirty="0">
                <a:ea typeface="맑은 고딕" pitchFamily="50" charset="-127"/>
              </a:rPr>
              <a:t>은 </a:t>
            </a:r>
            <a:endParaRPr lang="en-US" altLang="ko-KR" sz="1100" dirty="0"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기존 산업현장의 가동</a:t>
            </a:r>
            <a:r>
              <a:rPr lang="en-US" altLang="ko-KR" sz="1100" dirty="0">
                <a:ea typeface="맑은 고딕" pitchFamily="50" charset="-127"/>
              </a:rPr>
              <a:t>/</a:t>
            </a:r>
            <a:r>
              <a:rPr lang="ko-KR" altLang="en-US" sz="1100" dirty="0" err="1">
                <a:ea typeface="맑은 고딕" pitchFamily="50" charset="-127"/>
              </a:rPr>
              <a:t>비가동</a:t>
            </a:r>
            <a:r>
              <a:rPr lang="ko-KR" altLang="en-US" sz="1100" dirty="0">
                <a:ea typeface="맑은 고딕" pitchFamily="50" charset="-127"/>
              </a:rPr>
              <a:t> 및 생산카운터의 </a:t>
            </a:r>
            <a:endParaRPr lang="en-US" altLang="ko-KR" sz="1100" dirty="0"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신호를 받아 무선 </a:t>
            </a:r>
            <a:r>
              <a:rPr lang="en-US" altLang="ko-KR" sz="1100" dirty="0">
                <a:ea typeface="맑은 고딕" pitchFamily="50" charset="-127"/>
              </a:rPr>
              <a:t>WIFI</a:t>
            </a:r>
            <a:r>
              <a:rPr lang="ko-KR" altLang="en-US" sz="1100" dirty="0">
                <a:ea typeface="맑은 고딕" pitchFamily="50" charset="-127"/>
              </a:rPr>
              <a:t>를 이용하여 </a:t>
            </a:r>
            <a:endParaRPr lang="en-US" altLang="ko-KR" sz="1100" dirty="0"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데이터를 전송하는 통신장치입니다</a:t>
            </a:r>
            <a:r>
              <a:rPr lang="en-US" altLang="ko-KR" sz="1100" dirty="0">
                <a:ea typeface="맑은 고딕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입력접점의 개수에 따라 </a:t>
            </a:r>
            <a:r>
              <a:rPr lang="en-US" altLang="ko-KR" sz="1100" dirty="0">
                <a:ea typeface="맑은 고딕" pitchFamily="50" charset="-127"/>
              </a:rPr>
              <a:t>2404</a:t>
            </a:r>
            <a:r>
              <a:rPr lang="ko-KR" altLang="en-US" sz="1100" dirty="0">
                <a:ea typeface="맑은 고딕" pitchFamily="50" charset="-127"/>
              </a:rPr>
              <a:t>와 </a:t>
            </a:r>
            <a:r>
              <a:rPr lang="en-US" altLang="ko-KR" sz="1100" dirty="0">
                <a:ea typeface="맑은 고딕" pitchFamily="50" charset="-127"/>
              </a:rPr>
              <a:t>2408</a:t>
            </a:r>
            <a:r>
              <a:rPr lang="ko-KR" altLang="en-US" sz="1100" dirty="0">
                <a:ea typeface="맑은 고딕" pitchFamily="50" charset="-127"/>
              </a:rPr>
              <a:t>로 분류됩니다</a:t>
            </a:r>
            <a:r>
              <a:rPr lang="en-US" altLang="ko-KR" sz="1100" dirty="0">
                <a:ea typeface="맑은 고딕" pitchFamily="50" charset="-127"/>
              </a:rPr>
              <a:t>.</a:t>
            </a:r>
          </a:p>
        </p:txBody>
      </p:sp>
      <p:grpSp>
        <p:nvGrpSpPr>
          <p:cNvPr id="2" name="그룹 40"/>
          <p:cNvGrpSpPr/>
          <p:nvPr/>
        </p:nvGrpSpPr>
        <p:grpSpPr>
          <a:xfrm>
            <a:off x="4500562" y="3167577"/>
            <a:ext cx="645399" cy="1245151"/>
            <a:chOff x="906241" y="1637676"/>
            <a:chExt cx="651834" cy="1828060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443" y="1637676"/>
              <a:ext cx="339632" cy="1060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그룹 135"/>
            <p:cNvGrpSpPr/>
            <p:nvPr/>
          </p:nvGrpSpPr>
          <p:grpSpPr>
            <a:xfrm>
              <a:off x="906241" y="2730267"/>
              <a:ext cx="558978" cy="735469"/>
              <a:chOff x="874977" y="1763688"/>
              <a:chExt cx="558978" cy="735469"/>
            </a:xfrm>
          </p:grpSpPr>
          <p:pic>
            <p:nvPicPr>
              <p:cNvPr id="44" name="그림 4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4977" y="1763688"/>
                <a:ext cx="558978" cy="543008"/>
              </a:xfrm>
              <a:prstGeom prst="rect">
                <a:avLst/>
              </a:prstGeom>
            </p:spPr>
          </p:pic>
          <p:sp>
            <p:nvSpPr>
              <p:cNvPr id="45" name="TextBox 44"/>
              <p:cNvSpPr txBox="1"/>
              <p:nvPr/>
            </p:nvSpPr>
            <p:spPr>
              <a:xfrm>
                <a:off x="947518" y="2283713"/>
                <a:ext cx="44595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dirty="0"/>
                  <a:t>설비</a:t>
                </a:r>
                <a:r>
                  <a:rPr lang="en-US" altLang="ko-KR" sz="800" dirty="0"/>
                  <a:t>1</a:t>
                </a:r>
                <a:endParaRPr lang="ko-KR" altLang="en-US" sz="800" dirty="0"/>
              </a:p>
            </p:txBody>
          </p:sp>
        </p:grpSp>
      </p:grpSp>
      <p:grpSp>
        <p:nvGrpSpPr>
          <p:cNvPr id="4" name="그룹 45"/>
          <p:cNvGrpSpPr/>
          <p:nvPr/>
        </p:nvGrpSpPr>
        <p:grpSpPr>
          <a:xfrm>
            <a:off x="5396964" y="3167577"/>
            <a:ext cx="643189" cy="1245151"/>
            <a:chOff x="1699279" y="1637676"/>
            <a:chExt cx="649601" cy="1828060"/>
          </a:xfrm>
        </p:grpSpPr>
        <p:grpSp>
          <p:nvGrpSpPr>
            <p:cNvPr id="5" name="그룹 139"/>
            <p:cNvGrpSpPr/>
            <p:nvPr/>
          </p:nvGrpSpPr>
          <p:grpSpPr>
            <a:xfrm>
              <a:off x="1699279" y="2730267"/>
              <a:ext cx="558978" cy="735469"/>
              <a:chOff x="1668015" y="1763688"/>
              <a:chExt cx="558978" cy="735469"/>
            </a:xfrm>
          </p:grpSpPr>
          <p:pic>
            <p:nvPicPr>
              <p:cNvPr id="49" name="그림 4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68015" y="1763688"/>
                <a:ext cx="558978" cy="543008"/>
              </a:xfrm>
              <a:prstGeom prst="rect">
                <a:avLst/>
              </a:prstGeom>
            </p:spPr>
          </p:pic>
          <p:sp>
            <p:nvSpPr>
              <p:cNvPr id="50" name="TextBox 49"/>
              <p:cNvSpPr txBox="1"/>
              <p:nvPr/>
            </p:nvSpPr>
            <p:spPr>
              <a:xfrm>
                <a:off x="1740556" y="2283713"/>
                <a:ext cx="44595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dirty="0"/>
                  <a:t>설비</a:t>
                </a:r>
                <a:r>
                  <a:rPr lang="en-US" altLang="ko-KR" sz="800" dirty="0"/>
                  <a:t>2</a:t>
                </a:r>
                <a:endParaRPr lang="ko-KR" altLang="en-US" sz="800" dirty="0"/>
              </a:p>
            </p:txBody>
          </p:sp>
        </p:grpSp>
        <p:pic>
          <p:nvPicPr>
            <p:cNvPr id="4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9248" y="1637676"/>
              <a:ext cx="339632" cy="1060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그룹 50"/>
          <p:cNvGrpSpPr/>
          <p:nvPr/>
        </p:nvGrpSpPr>
        <p:grpSpPr>
          <a:xfrm>
            <a:off x="6290205" y="3167577"/>
            <a:ext cx="662163" cy="1245151"/>
            <a:chOff x="2472204" y="1637676"/>
            <a:chExt cx="668764" cy="1828060"/>
          </a:xfrm>
        </p:grpSpPr>
        <p:grpSp>
          <p:nvGrpSpPr>
            <p:cNvPr id="7" name="그룹 144"/>
            <p:cNvGrpSpPr/>
            <p:nvPr/>
          </p:nvGrpSpPr>
          <p:grpSpPr>
            <a:xfrm>
              <a:off x="2472204" y="2730267"/>
              <a:ext cx="558978" cy="735469"/>
              <a:chOff x="2440940" y="1763688"/>
              <a:chExt cx="558978" cy="735469"/>
            </a:xfrm>
          </p:grpSpPr>
          <p:pic>
            <p:nvPicPr>
              <p:cNvPr id="54" name="그림 5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40940" y="1763688"/>
                <a:ext cx="558978" cy="543008"/>
              </a:xfrm>
              <a:prstGeom prst="rect">
                <a:avLst/>
              </a:prstGeom>
            </p:spPr>
          </p:pic>
          <p:sp>
            <p:nvSpPr>
              <p:cNvPr id="55" name="TextBox 54"/>
              <p:cNvSpPr txBox="1"/>
              <p:nvPr/>
            </p:nvSpPr>
            <p:spPr>
              <a:xfrm>
                <a:off x="2513481" y="2283713"/>
                <a:ext cx="44595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dirty="0"/>
                  <a:t>설비</a:t>
                </a:r>
                <a:r>
                  <a:rPr lang="en-US" altLang="ko-KR" sz="800" dirty="0"/>
                  <a:t>3</a:t>
                </a:r>
                <a:endParaRPr lang="ko-KR" altLang="en-US" sz="800" dirty="0"/>
              </a:p>
            </p:txBody>
          </p:sp>
        </p:grpSp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1336" y="1637676"/>
              <a:ext cx="339632" cy="1060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7" name="Picture 2" descr="F:\회사소개서\안돈현황판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22" y="3758677"/>
            <a:ext cx="916117" cy="452127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4857752" y="1857370"/>
            <a:ext cx="11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TMCT-2408</a:t>
            </a:r>
          </a:p>
          <a:p>
            <a:pPr algn="ctr"/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900" dirty="0">
                <a:latin typeface="맑은 고딕" pitchFamily="50" charset="-127"/>
                <a:ea typeface="맑은 고딕" pitchFamily="50" charset="-127"/>
              </a:rPr>
              <a:t>자사 통신단말기</a:t>
            </a:r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9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578186" y="4228292"/>
            <a:ext cx="727892" cy="18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/>
              <a:t>PC TYPE </a:t>
            </a:r>
            <a:r>
              <a:rPr lang="ko-KR" altLang="en-US" sz="700" dirty="0"/>
              <a:t>표시</a:t>
            </a:r>
          </a:p>
        </p:txBody>
      </p:sp>
      <p:grpSp>
        <p:nvGrpSpPr>
          <p:cNvPr id="8" name="그룹 59"/>
          <p:cNvGrpSpPr/>
          <p:nvPr/>
        </p:nvGrpSpPr>
        <p:grpSpPr>
          <a:xfrm>
            <a:off x="7286644" y="1071552"/>
            <a:ext cx="1101913" cy="1023731"/>
            <a:chOff x="4677272" y="4737824"/>
            <a:chExt cx="1062658" cy="807534"/>
          </a:xfrm>
        </p:grpSpPr>
        <p:grpSp>
          <p:nvGrpSpPr>
            <p:cNvPr id="9" name="그룹 84"/>
            <p:cNvGrpSpPr/>
            <p:nvPr/>
          </p:nvGrpSpPr>
          <p:grpSpPr>
            <a:xfrm>
              <a:off x="4802871" y="4737824"/>
              <a:ext cx="937059" cy="669552"/>
              <a:chOff x="4189200" y="4724125"/>
              <a:chExt cx="937059" cy="669552"/>
            </a:xfrm>
          </p:grpSpPr>
          <p:pic>
            <p:nvPicPr>
              <p:cNvPr id="63" name="그림 6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9200" y="4724125"/>
                <a:ext cx="675165" cy="563898"/>
              </a:xfrm>
              <a:prstGeom prst="rect">
                <a:avLst/>
              </a:prstGeom>
            </p:spPr>
          </p:pic>
          <p:grpSp>
            <p:nvGrpSpPr>
              <p:cNvPr id="10" name="Database Server"/>
              <p:cNvGrpSpPr/>
              <p:nvPr/>
            </p:nvGrpSpPr>
            <p:grpSpPr>
              <a:xfrm>
                <a:off x="4656558" y="4973352"/>
                <a:ext cx="281444" cy="420325"/>
                <a:chOff x="3378490" y="973056"/>
                <a:chExt cx="638471" cy="797686"/>
              </a:xfrm>
            </p:grpSpPr>
            <p:grpSp>
              <p:nvGrpSpPr>
                <p:cNvPr id="11" name="그룹 103"/>
                <p:cNvGrpSpPr/>
                <p:nvPr/>
              </p:nvGrpSpPr>
              <p:grpSpPr>
                <a:xfrm>
                  <a:off x="3378490" y="973056"/>
                  <a:ext cx="638471" cy="796003"/>
                  <a:chOff x="3378490" y="973056"/>
                  <a:chExt cx="638471" cy="796003"/>
                </a:xfrm>
              </p:grpSpPr>
              <p:sp>
                <p:nvSpPr>
                  <p:cNvPr id="70" name="자유형 69"/>
                  <p:cNvSpPr/>
                  <p:nvPr/>
                </p:nvSpPr>
                <p:spPr>
                  <a:xfrm>
                    <a:off x="3380189" y="973056"/>
                    <a:ext cx="635142" cy="30235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35142" h="302350">
                        <a:moveTo>
                          <a:pt x="0" y="161525"/>
                        </a:moveTo>
                        <a:lnTo>
                          <a:pt x="4416" y="150388"/>
                        </a:lnTo>
                        <a:lnTo>
                          <a:pt x="380900" y="0"/>
                        </a:lnTo>
                        <a:lnTo>
                          <a:pt x="635142" y="62170"/>
                        </a:lnTo>
                        <a:lnTo>
                          <a:pt x="248712" y="302350"/>
                        </a:lnTo>
                        <a:lnTo>
                          <a:pt x="0" y="16152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373737"/>
                      </a:gs>
                      <a:gs pos="52000">
                        <a:srgbClr val="494949"/>
                      </a:gs>
                      <a:gs pos="3000">
                        <a:srgbClr val="474747"/>
                      </a:gs>
                    </a:gsLst>
                    <a:lin ang="3960000" scaled="0"/>
                  </a:gradFill>
                  <a:ln w="7600" cap="flat">
                    <a:solidFill>
                      <a:srgbClr val="3A3A3A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71" name="자유형 70"/>
                  <p:cNvSpPr/>
                  <p:nvPr/>
                </p:nvSpPr>
                <p:spPr>
                  <a:xfrm>
                    <a:off x="3514827" y="1035155"/>
                    <a:ext cx="502134" cy="73361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502134" h="733613">
                        <a:moveTo>
                          <a:pt x="99792" y="733613"/>
                        </a:moveTo>
                        <a:lnTo>
                          <a:pt x="502134" y="526508"/>
                        </a:lnTo>
                        <a:lnTo>
                          <a:pt x="502134" y="7336"/>
                        </a:lnTo>
                        <a:lnTo>
                          <a:pt x="105604" y="177561"/>
                        </a:lnTo>
                        <a:lnTo>
                          <a:pt x="0" y="479676"/>
                        </a:lnTo>
                        <a:lnTo>
                          <a:pt x="99792" y="733613"/>
                        </a:lnTo>
                        <a:close/>
                      </a:path>
                    </a:pathLst>
                  </a:custGeom>
                  <a:solidFill>
                    <a:srgbClr val="414141"/>
                  </a:solidFill>
                  <a:ln w="7600" cap="flat">
                    <a:solidFill>
                      <a:srgbClr val="414141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3378490" y="1123465"/>
                    <a:ext cx="242068" cy="64519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2068" h="645192">
                        <a:moveTo>
                          <a:pt x="7998" y="0"/>
                        </a:moveTo>
                        <a:lnTo>
                          <a:pt x="233724" y="84329"/>
                        </a:lnTo>
                        <a:cubicBezTo>
                          <a:pt x="238673" y="85549"/>
                          <a:pt x="241255" y="89858"/>
                          <a:pt x="242068" y="92162"/>
                        </a:cubicBezTo>
                        <a:lnTo>
                          <a:pt x="242068" y="638405"/>
                        </a:lnTo>
                        <a:cubicBezTo>
                          <a:pt x="242068" y="642730"/>
                          <a:pt x="238046" y="645192"/>
                          <a:pt x="233506" y="645192"/>
                        </a:cubicBezTo>
                        <a:lnTo>
                          <a:pt x="8239" y="540494"/>
                        </a:lnTo>
                        <a:cubicBezTo>
                          <a:pt x="1933" y="537306"/>
                          <a:pt x="925" y="535665"/>
                          <a:pt x="0" y="532661"/>
                        </a:cubicBezTo>
                        <a:lnTo>
                          <a:pt x="0" y="7377"/>
                        </a:lnTo>
                        <a:cubicBezTo>
                          <a:pt x="0" y="3051"/>
                          <a:pt x="3459" y="0"/>
                          <a:pt x="7998" y="0"/>
                        </a:cubicBezTo>
                        <a:close/>
                      </a:path>
                    </a:pathLst>
                  </a:custGeom>
                  <a:gradFill>
                    <a:gsLst>
                      <a:gs pos="14000">
                        <a:srgbClr val="343434"/>
                      </a:gs>
                      <a:gs pos="66000">
                        <a:srgbClr val="383838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solidFill>
                      <a:srgbClr val="424242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73" name="자유형 72"/>
                  <p:cNvSpPr/>
                  <p:nvPr/>
                </p:nvSpPr>
                <p:spPr>
                  <a:xfrm>
                    <a:off x="3595799" y="1030015"/>
                    <a:ext cx="421134" cy="21291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21134" h="212919">
                        <a:moveTo>
                          <a:pt x="0" y="173549"/>
                        </a:moveTo>
                        <a:cubicBezTo>
                          <a:pt x="17126" y="180320"/>
                          <a:pt x="19202" y="180008"/>
                          <a:pt x="31626" y="190233"/>
                        </a:cubicBezTo>
                        <a:cubicBezTo>
                          <a:pt x="38521" y="195909"/>
                          <a:pt x="41790" y="212919"/>
                          <a:pt x="41790" y="212919"/>
                        </a:cubicBezTo>
                        <a:lnTo>
                          <a:pt x="420367" y="15541"/>
                        </a:lnTo>
                        <a:cubicBezTo>
                          <a:pt x="420367" y="15541"/>
                          <a:pt x="422461" y="7842"/>
                          <a:pt x="419168" y="5276"/>
                        </a:cubicBezTo>
                        <a:cubicBezTo>
                          <a:pt x="416375" y="3097"/>
                          <a:pt x="392726" y="0"/>
                          <a:pt x="392726" y="0"/>
                        </a:cubicBezTo>
                        <a:lnTo>
                          <a:pt x="0" y="173549"/>
                        </a:lnTo>
                        <a:close/>
                      </a:path>
                    </a:pathLst>
                  </a:custGeom>
                  <a:gradFill>
                    <a:gsLst>
                      <a:gs pos="45000">
                        <a:srgbClr val="4A4A4A"/>
                      </a:gs>
                      <a:gs pos="49000">
                        <a:srgbClr val="565656"/>
                      </a:gs>
                      <a:gs pos="51000">
                        <a:srgbClr val="414141"/>
                      </a:gs>
                    </a:gsLst>
                    <a:lin ang="384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74" name="자유형 73"/>
                  <p:cNvSpPr/>
                  <p:nvPr/>
                </p:nvSpPr>
                <p:spPr>
                  <a:xfrm>
                    <a:off x="3593597" y="1201948"/>
                    <a:ext cx="44072" cy="56711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4072" h="567111">
                        <a:moveTo>
                          <a:pt x="-50" y="0"/>
                        </a:moveTo>
                        <a:cubicBezTo>
                          <a:pt x="10615" y="0"/>
                          <a:pt x="42076" y="13993"/>
                          <a:pt x="43743" y="38346"/>
                        </a:cubicBezTo>
                        <a:cubicBezTo>
                          <a:pt x="44311" y="46647"/>
                          <a:pt x="43743" y="552984"/>
                          <a:pt x="43743" y="552984"/>
                        </a:cubicBezTo>
                        <a:cubicBezTo>
                          <a:pt x="43743" y="552984"/>
                          <a:pt x="22331" y="569323"/>
                          <a:pt x="19853" y="567111"/>
                        </a:cubicBezTo>
                        <a:cubicBezTo>
                          <a:pt x="17374" y="564317"/>
                          <a:pt x="390" y="558751"/>
                          <a:pt x="390" y="558751"/>
                        </a:cubicBezTo>
                        <a:lnTo>
                          <a:pt x="-5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414141"/>
                      </a:gs>
                      <a:gs pos="25000">
                        <a:srgbClr val="4C4C4C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" name="자유형 74"/>
                  <p:cNvSpPr/>
                  <p:nvPr/>
                </p:nvSpPr>
                <p:spPr>
                  <a:xfrm>
                    <a:off x="3379514" y="1127520"/>
                    <a:ext cx="144106" cy="56553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4106" h="565538">
                        <a:moveTo>
                          <a:pt x="144106" y="46354"/>
                        </a:moveTo>
                        <a:lnTo>
                          <a:pt x="72053" y="565538"/>
                        </a:lnTo>
                        <a:lnTo>
                          <a:pt x="150" y="536451"/>
                        </a:lnTo>
                        <a:lnTo>
                          <a:pt x="150" y="1987"/>
                        </a:lnTo>
                        <a:cubicBezTo>
                          <a:pt x="150" y="1987"/>
                          <a:pt x="-2165" y="-2028"/>
                          <a:pt x="8443" y="1061"/>
                        </a:cubicBezTo>
                        <a:lnTo>
                          <a:pt x="144106" y="46354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8F8F8F">
                          <a:alpha val="20000"/>
                        </a:srgbClr>
                      </a:gs>
                      <a:gs pos="52000">
                        <a:srgbClr val="686868">
                          <a:alpha val="0"/>
                        </a:srgbClr>
                      </a:gs>
                    </a:gsLst>
                    <a:lin ang="114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12" name="그룹 113"/>
                  <p:cNvGrpSpPr/>
                  <p:nvPr/>
                </p:nvGrpSpPr>
                <p:grpSpPr>
                  <a:xfrm>
                    <a:off x="3379104" y="1191956"/>
                    <a:ext cx="241405" cy="355103"/>
                    <a:chOff x="3379104" y="1191956"/>
                    <a:chExt cx="241405" cy="355103"/>
                  </a:xfrm>
                </p:grpSpPr>
                <p:sp>
                  <p:nvSpPr>
                    <p:cNvPr id="77" name="자유형 76"/>
                    <p:cNvSpPr/>
                    <p:nvPr/>
                  </p:nvSpPr>
                  <p:spPr>
                    <a:xfrm>
                      <a:off x="3379962" y="1191956"/>
                      <a:ext cx="131843" cy="6919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194">
                          <a:moveTo>
                            <a:pt x="0" y="0"/>
                          </a:moveTo>
                          <a:lnTo>
                            <a:pt x="0" y="11436"/>
                          </a:lnTo>
                          <a:lnTo>
                            <a:pt x="131843" y="69194"/>
                          </a:lnTo>
                          <a:lnTo>
                            <a:pt x="131843" y="5708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8" name="자유형 77"/>
                    <p:cNvSpPr/>
                    <p:nvPr/>
                  </p:nvSpPr>
                  <p:spPr>
                    <a:xfrm>
                      <a:off x="3379962" y="1269969"/>
                      <a:ext cx="131843" cy="69890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890">
                          <a:moveTo>
                            <a:pt x="0" y="0"/>
                          </a:moveTo>
                          <a:lnTo>
                            <a:pt x="0" y="12782"/>
                          </a:lnTo>
                          <a:lnTo>
                            <a:pt x="131843" y="69890"/>
                          </a:lnTo>
                          <a:lnTo>
                            <a:pt x="131843" y="5576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79" name="자유형 78"/>
                    <p:cNvSpPr/>
                    <p:nvPr/>
                  </p:nvSpPr>
                  <p:spPr>
                    <a:xfrm>
                      <a:off x="3379104" y="1348603"/>
                      <a:ext cx="132702" cy="713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2702" h="71309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2702" y="71309"/>
                          </a:lnTo>
                          <a:lnTo>
                            <a:pt x="132702" y="585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0" name="자유형 79"/>
                    <p:cNvSpPr/>
                    <p:nvPr/>
                  </p:nvSpPr>
                  <p:spPr>
                    <a:xfrm>
                      <a:off x="3380281" y="1430004"/>
                      <a:ext cx="130757" cy="699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0757" h="69964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0757" y="69964"/>
                          </a:lnTo>
                          <a:lnTo>
                            <a:pt x="130757" y="571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1" name="자유형 80"/>
                    <p:cNvSpPr/>
                    <p:nvPr/>
                  </p:nvSpPr>
                  <p:spPr>
                    <a:xfrm>
                      <a:off x="3501217" y="1245544"/>
                      <a:ext cx="118585" cy="6027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8585" h="60277">
                          <a:moveTo>
                            <a:pt x="0" y="0"/>
                          </a:moveTo>
                          <a:lnTo>
                            <a:pt x="282" y="11302"/>
                          </a:lnTo>
                          <a:lnTo>
                            <a:pt x="118585" y="60277"/>
                          </a:lnTo>
                          <a:lnTo>
                            <a:pt x="118585" y="4951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2" name="자유형 81"/>
                    <p:cNvSpPr/>
                    <p:nvPr/>
                  </p:nvSpPr>
                  <p:spPr>
                    <a:xfrm>
                      <a:off x="3501218" y="1321695"/>
                      <a:ext cx="119291" cy="6458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291" h="64582">
                          <a:moveTo>
                            <a:pt x="0" y="0"/>
                          </a:moveTo>
                          <a:lnTo>
                            <a:pt x="0" y="14127"/>
                          </a:lnTo>
                          <a:lnTo>
                            <a:pt x="119291" y="64582"/>
                          </a:lnTo>
                          <a:lnTo>
                            <a:pt x="119291" y="518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3" name="자유형 82"/>
                    <p:cNvSpPr/>
                    <p:nvPr/>
                  </p:nvSpPr>
                  <p:spPr>
                    <a:xfrm>
                      <a:off x="3500510" y="1402423"/>
                      <a:ext cx="119996" cy="6323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3237">
                          <a:moveTo>
                            <a:pt x="0" y="0"/>
                          </a:moveTo>
                          <a:lnTo>
                            <a:pt x="119996" y="51128"/>
                          </a:lnTo>
                          <a:lnTo>
                            <a:pt x="119996" y="63237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4" name="자유형 83"/>
                    <p:cNvSpPr/>
                    <p:nvPr/>
                  </p:nvSpPr>
                  <p:spPr>
                    <a:xfrm>
                      <a:off x="3500510" y="1481804"/>
                      <a:ext cx="119996" cy="6525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5255">
                          <a:moveTo>
                            <a:pt x="0" y="0"/>
                          </a:moveTo>
                          <a:lnTo>
                            <a:pt x="119996" y="53146"/>
                          </a:lnTo>
                          <a:lnTo>
                            <a:pt x="119996" y="65255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63000">
                          <a:srgbClr val="006FBD"/>
                        </a:gs>
                      </a:gsLst>
                      <a:path path="rect">
                        <a:fillToRect l="100000" b="100000"/>
                      </a:path>
                      <a:tileRect t="-100000" r="-100000"/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5" name="자유형 84"/>
                    <p:cNvSpPr/>
                    <p:nvPr/>
                  </p:nvSpPr>
                  <p:spPr>
                    <a:xfrm>
                      <a:off x="3507569" y="1248234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6" name="자유형 85"/>
                    <p:cNvSpPr/>
                    <p:nvPr/>
                  </p:nvSpPr>
                  <p:spPr>
                    <a:xfrm>
                      <a:off x="3506016" y="1323040"/>
                      <a:ext cx="99385" cy="5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385" h="58124">
                          <a:moveTo>
                            <a:pt x="0" y="0"/>
                          </a:moveTo>
                          <a:lnTo>
                            <a:pt x="88656" y="38749"/>
                          </a:lnTo>
                          <a:lnTo>
                            <a:pt x="99385" y="58124"/>
                          </a:lnTo>
                          <a:lnTo>
                            <a:pt x="565" y="1560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7" name="자유형 86"/>
                    <p:cNvSpPr/>
                    <p:nvPr/>
                  </p:nvSpPr>
                  <p:spPr>
                    <a:xfrm>
                      <a:off x="3507146" y="1404844"/>
                      <a:ext cx="99668" cy="565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6509">
                          <a:moveTo>
                            <a:pt x="0" y="0"/>
                          </a:moveTo>
                          <a:lnTo>
                            <a:pt x="89504" y="37673"/>
                          </a:lnTo>
                          <a:lnTo>
                            <a:pt x="99668" y="56509"/>
                          </a:lnTo>
                          <a:lnTo>
                            <a:pt x="283" y="1453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8" name="자유형 87"/>
                    <p:cNvSpPr/>
                    <p:nvPr/>
                  </p:nvSpPr>
                  <p:spPr>
                    <a:xfrm>
                      <a:off x="3507146" y="1485457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29000">
                          <a:srgbClr val="40C2F2">
                            <a:alpha val="78000"/>
                          </a:srgbClr>
                        </a:gs>
                        <a:gs pos="72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89" name="자유형 88"/>
                    <p:cNvSpPr/>
                    <p:nvPr/>
                  </p:nvSpPr>
                  <p:spPr>
                    <a:xfrm>
                      <a:off x="3507146" y="1485455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7000">
                          <a:srgbClr val="40C2F2"/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90" name="자유형 89"/>
                    <p:cNvSpPr/>
                    <p:nvPr/>
                  </p:nvSpPr>
                  <p:spPr>
                    <a:xfrm>
                      <a:off x="3508840" y="1404516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91" name="자유형 90"/>
                    <p:cNvSpPr/>
                    <p:nvPr/>
                  </p:nvSpPr>
                  <p:spPr>
                    <a:xfrm>
                      <a:off x="3509194" y="1325404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92" name="자유형 91"/>
                    <p:cNvSpPr/>
                    <p:nvPr/>
                  </p:nvSpPr>
                  <p:spPr>
                    <a:xfrm>
                      <a:off x="3509194" y="1247100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13" name="Highlight Cylinder"/>
                <p:cNvGrpSpPr/>
                <p:nvPr/>
              </p:nvGrpSpPr>
              <p:grpSpPr>
                <a:xfrm>
                  <a:off x="3736065" y="1424312"/>
                  <a:ext cx="223440" cy="346430"/>
                  <a:chOff x="3736065" y="1424312"/>
                  <a:chExt cx="223440" cy="346430"/>
                </a:xfrm>
              </p:grpSpPr>
              <p:sp>
                <p:nvSpPr>
                  <p:cNvPr id="68" name="Database"/>
                  <p:cNvSpPr/>
                  <p:nvPr/>
                </p:nvSpPr>
                <p:spPr>
                  <a:xfrm>
                    <a:off x="3736065" y="1477938"/>
                    <a:ext cx="223440" cy="29280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292804">
                        <a:moveTo>
                          <a:pt x="0" y="0"/>
                        </a:moveTo>
                        <a:lnTo>
                          <a:pt x="0" y="239178"/>
                        </a:lnTo>
                        <a:arcTo wR="111720" hR="53626" stAng="10800000" swAng="-10800000"/>
                        <a:lnTo>
                          <a:pt x="223440" y="0"/>
                        </a:lnTo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0">
                        <a:srgbClr val="B6CBF2"/>
                      </a:gs>
                      <a:gs pos="25000">
                        <a:srgbClr val="DEE7F9"/>
                      </a:gs>
                      <a:gs pos="50000">
                        <a:srgbClr val="B6CBF2"/>
                      </a:gs>
                      <a:gs pos="75000">
                        <a:srgbClr val="A0B2D5"/>
                      </a:gs>
                      <a:gs pos="100000">
                        <a:srgbClr val="AEC2E7"/>
                      </a:gs>
                    </a:gsLst>
                    <a:lin ang="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69" name="자유형 68"/>
                  <p:cNvSpPr/>
                  <p:nvPr/>
                </p:nvSpPr>
                <p:spPr>
                  <a:xfrm>
                    <a:off x="3736065" y="1424312"/>
                    <a:ext cx="223440" cy="10725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107251">
                        <a:moveTo>
                          <a:pt x="0" y="53626"/>
                        </a:moveTo>
                        <a:arcTo wR="111720" hR="53626" stAng="10800000" swAng="10800000"/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20000">
                        <a:srgbClr val="D7E2F7"/>
                      </a:gs>
                      <a:gs pos="100000">
                        <a:srgbClr val="AEC2E7"/>
                      </a:gs>
                    </a:gsLst>
                    <a:lin ang="1680000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</p:grpSp>
          <p:pic>
            <p:nvPicPr>
              <p:cNvPr id="65" name="Picture 8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6262" y="4886068"/>
                <a:ext cx="219997" cy="405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2" name="TextBox 61"/>
            <p:cNvSpPr txBox="1"/>
            <p:nvPr/>
          </p:nvSpPr>
          <p:spPr>
            <a:xfrm>
              <a:off x="4677272" y="5334727"/>
              <a:ext cx="813124" cy="210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800" dirty="0"/>
                <a:t>관리자</a:t>
              </a:r>
              <a:endParaRPr lang="en-US" altLang="ko-KR" sz="800" dirty="0"/>
            </a:p>
            <a:p>
              <a:pPr algn="ctr"/>
              <a:r>
                <a:rPr lang="en-US" altLang="ko-KR" sz="800" dirty="0"/>
                <a:t>(</a:t>
              </a:r>
              <a:r>
                <a:rPr lang="ko-KR" altLang="en-US" sz="800" dirty="0"/>
                <a:t>서버</a:t>
              </a:r>
              <a:r>
                <a:rPr lang="en-US" altLang="ko-KR" sz="800" dirty="0"/>
                <a:t>/</a:t>
              </a:r>
              <a:r>
                <a:rPr lang="ko-KR" altLang="en-US" sz="800" dirty="0"/>
                <a:t>데이터베이스</a:t>
              </a:r>
              <a:r>
                <a:rPr lang="en-US" altLang="ko-KR" sz="800" dirty="0"/>
                <a:t>)</a:t>
              </a:r>
              <a:endParaRPr lang="ko-KR" altLang="en-US" sz="800" dirty="0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7286644" y="3500444"/>
            <a:ext cx="1162310" cy="18078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700" dirty="0" err="1">
                <a:latin typeface="맑은 고딕" pitchFamily="50" charset="-127"/>
                <a:ea typeface="맑은 고딕" pitchFamily="50" charset="-127"/>
              </a:rPr>
              <a:t>안돈현황판</a:t>
            </a:r>
            <a:r>
              <a:rPr lang="en-US" altLang="ko-KR" sz="7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700" dirty="0">
                <a:latin typeface="맑은 고딕" pitchFamily="50" charset="-127"/>
                <a:ea typeface="맑은 고딕" pitchFamily="50" charset="-127"/>
              </a:rPr>
              <a:t>데이터표시</a:t>
            </a:r>
            <a:r>
              <a:rPr lang="en-US" altLang="ko-KR" sz="7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70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6" name="꺾인 연결선 95"/>
          <p:cNvCxnSpPr/>
          <p:nvPr/>
        </p:nvCxnSpPr>
        <p:spPr>
          <a:xfrm rot="5400000" flipH="1" flipV="1">
            <a:off x="4881463" y="3078230"/>
            <a:ext cx="1625778" cy="41315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꺾인 연결선 97"/>
          <p:cNvCxnSpPr>
            <a:stCxn id="100" idx="3"/>
          </p:cNvCxnSpPr>
          <p:nvPr/>
        </p:nvCxnSpPr>
        <p:spPr>
          <a:xfrm flipV="1">
            <a:off x="5629259" y="1428986"/>
            <a:ext cx="1501872" cy="134717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꺾인 연결선 152"/>
          <p:cNvCxnSpPr>
            <a:stCxn id="93" idx="0"/>
          </p:cNvCxnSpPr>
          <p:nvPr/>
        </p:nvCxnSpPr>
        <p:spPr>
          <a:xfrm rot="16200000" flipV="1">
            <a:off x="7085432" y="2718077"/>
            <a:ext cx="1405161" cy="159574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0" name="Picture 2" descr="C:\Users\TMD_Hong\Desktop\TMCT.jpg"/>
          <p:cNvPicPr>
            <a:picLocks noChangeAspect="1" noChangeArrowheads="1"/>
          </p:cNvPicPr>
          <p:nvPr/>
        </p:nvPicPr>
        <p:blipFill>
          <a:blip r:embed="rId2"/>
          <a:srcRect r="41465"/>
          <a:stretch>
            <a:fillRect/>
          </a:stretch>
        </p:blipFill>
        <p:spPr bwMode="auto">
          <a:xfrm>
            <a:off x="5143504" y="1214428"/>
            <a:ext cx="485755" cy="698549"/>
          </a:xfrm>
          <a:prstGeom prst="rect">
            <a:avLst/>
          </a:prstGeom>
          <a:noFill/>
        </p:spPr>
      </p:pic>
      <p:sp>
        <p:nvSpPr>
          <p:cNvPr id="101" name="TextBox 100"/>
          <p:cNvSpPr txBox="1"/>
          <p:nvPr/>
        </p:nvSpPr>
        <p:spPr>
          <a:xfrm>
            <a:off x="5715008" y="2500312"/>
            <a:ext cx="487971" cy="361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접점연결</a:t>
            </a:r>
          </a:p>
        </p:txBody>
      </p:sp>
      <p:cxnSp>
        <p:nvCxnSpPr>
          <p:cNvPr id="138" name="꺾인 연결선 137"/>
          <p:cNvCxnSpPr/>
          <p:nvPr/>
        </p:nvCxnSpPr>
        <p:spPr>
          <a:xfrm rot="5400000">
            <a:off x="5881025" y="2986588"/>
            <a:ext cx="1588" cy="1806406"/>
          </a:xfrm>
          <a:prstGeom prst="bentConnector3">
            <a:avLst>
              <a:gd name="adj1" fmla="val -1379565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그룹 149"/>
          <p:cNvGrpSpPr/>
          <p:nvPr/>
        </p:nvGrpSpPr>
        <p:grpSpPr>
          <a:xfrm>
            <a:off x="6215074" y="1285866"/>
            <a:ext cx="428628" cy="428628"/>
            <a:chOff x="4036215" y="642924"/>
            <a:chExt cx="571504" cy="571504"/>
          </a:xfrm>
        </p:grpSpPr>
        <p:sp>
          <p:nvSpPr>
            <p:cNvPr id="149" name="타원 148"/>
            <p:cNvSpPr/>
            <p:nvPr/>
          </p:nvSpPr>
          <p:spPr>
            <a:xfrm>
              <a:off x="4036215" y="642924"/>
              <a:ext cx="571504" cy="5715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Freeform 40"/>
            <p:cNvSpPr>
              <a:spLocks noEditPoints="1"/>
            </p:cNvSpPr>
            <p:nvPr/>
          </p:nvSpPr>
          <p:spPr bwMode="auto">
            <a:xfrm>
              <a:off x="4036215" y="642924"/>
              <a:ext cx="571504" cy="571504"/>
            </a:xfrm>
            <a:custGeom>
              <a:avLst/>
              <a:gdLst>
                <a:gd name="T0" fmla="*/ 1181 w 2869"/>
                <a:gd name="T1" fmla="*/ 23 h 2870"/>
                <a:gd name="T2" fmla="*/ 875 w 2869"/>
                <a:gd name="T3" fmla="*/ 113 h 2870"/>
                <a:gd name="T4" fmla="*/ 604 w 2869"/>
                <a:gd name="T5" fmla="*/ 265 h 2870"/>
                <a:gd name="T6" fmla="*/ 372 w 2869"/>
                <a:gd name="T7" fmla="*/ 470 h 2870"/>
                <a:gd name="T8" fmla="*/ 189 w 2869"/>
                <a:gd name="T9" fmla="*/ 721 h 2870"/>
                <a:gd name="T10" fmla="*/ 64 w 2869"/>
                <a:gd name="T11" fmla="*/ 1008 h 2870"/>
                <a:gd name="T12" fmla="*/ 3 w 2869"/>
                <a:gd name="T13" fmla="*/ 1324 h 2870"/>
                <a:gd name="T14" fmla="*/ 11 w 2869"/>
                <a:gd name="T15" fmla="*/ 1618 h 2870"/>
                <a:gd name="T16" fmla="*/ 87 w 2869"/>
                <a:gd name="T17" fmla="*/ 1929 h 2870"/>
                <a:gd name="T18" fmla="*/ 226 w 2869"/>
                <a:gd name="T19" fmla="*/ 2209 h 2870"/>
                <a:gd name="T20" fmla="*/ 419 w 2869"/>
                <a:gd name="T21" fmla="*/ 2450 h 2870"/>
                <a:gd name="T22" fmla="*/ 661 w 2869"/>
                <a:gd name="T23" fmla="*/ 2644 h 2870"/>
                <a:gd name="T24" fmla="*/ 941 w 2869"/>
                <a:gd name="T25" fmla="*/ 2783 h 2870"/>
                <a:gd name="T26" fmla="*/ 1251 w 2869"/>
                <a:gd name="T27" fmla="*/ 2858 h 2870"/>
                <a:gd name="T28" fmla="*/ 1544 w 2869"/>
                <a:gd name="T29" fmla="*/ 2866 h 2870"/>
                <a:gd name="T30" fmla="*/ 1861 w 2869"/>
                <a:gd name="T31" fmla="*/ 2806 h 2870"/>
                <a:gd name="T32" fmla="*/ 2149 w 2869"/>
                <a:gd name="T33" fmla="*/ 2680 h 2870"/>
                <a:gd name="T34" fmla="*/ 2400 w 2869"/>
                <a:gd name="T35" fmla="*/ 2497 h 2870"/>
                <a:gd name="T36" fmla="*/ 2605 w 2869"/>
                <a:gd name="T37" fmla="*/ 2266 h 2870"/>
                <a:gd name="T38" fmla="*/ 2757 w 2869"/>
                <a:gd name="T39" fmla="*/ 1993 h 2870"/>
                <a:gd name="T40" fmla="*/ 2847 w 2869"/>
                <a:gd name="T41" fmla="*/ 1689 h 2870"/>
                <a:gd name="T42" fmla="*/ 2869 w 2869"/>
                <a:gd name="T43" fmla="*/ 1397 h 2870"/>
                <a:gd name="T44" fmla="*/ 2824 w 2869"/>
                <a:gd name="T45" fmla="*/ 1076 h 2870"/>
                <a:gd name="T46" fmla="*/ 2712 w 2869"/>
                <a:gd name="T47" fmla="*/ 782 h 2870"/>
                <a:gd name="T48" fmla="*/ 2542 w 2869"/>
                <a:gd name="T49" fmla="*/ 523 h 2870"/>
                <a:gd name="T50" fmla="*/ 2321 w 2869"/>
                <a:gd name="T51" fmla="*/ 306 h 2870"/>
                <a:gd name="T52" fmla="*/ 2057 w 2869"/>
                <a:gd name="T53" fmla="*/ 142 h 2870"/>
                <a:gd name="T54" fmla="*/ 1759 w 2869"/>
                <a:gd name="T55" fmla="*/ 36 h 2870"/>
                <a:gd name="T56" fmla="*/ 1435 w 2869"/>
                <a:gd name="T57" fmla="*/ 0 h 2870"/>
                <a:gd name="T58" fmla="*/ 1098 w 2869"/>
                <a:gd name="T59" fmla="*/ 1978 h 2870"/>
                <a:gd name="T60" fmla="*/ 964 w 2869"/>
                <a:gd name="T61" fmla="*/ 1965 h 2870"/>
                <a:gd name="T62" fmla="*/ 924 w 2869"/>
                <a:gd name="T63" fmla="*/ 1935 h 2870"/>
                <a:gd name="T64" fmla="*/ 874 w 2869"/>
                <a:gd name="T65" fmla="*/ 1813 h 2870"/>
                <a:gd name="T66" fmla="*/ 924 w 2869"/>
                <a:gd name="T67" fmla="*/ 1693 h 2870"/>
                <a:gd name="T68" fmla="*/ 1047 w 2869"/>
                <a:gd name="T69" fmla="*/ 1642 h 2870"/>
                <a:gd name="T70" fmla="*/ 1169 w 2869"/>
                <a:gd name="T71" fmla="*/ 1693 h 2870"/>
                <a:gd name="T72" fmla="*/ 1205 w 2869"/>
                <a:gd name="T73" fmla="*/ 1748 h 2870"/>
                <a:gd name="T74" fmla="*/ 1205 w 2869"/>
                <a:gd name="T75" fmla="*/ 1880 h 2870"/>
                <a:gd name="T76" fmla="*/ 1481 w 2869"/>
                <a:gd name="T77" fmla="*/ 1986 h 2870"/>
                <a:gd name="T78" fmla="*/ 1423 w 2869"/>
                <a:gd name="T79" fmla="*/ 1727 h 2870"/>
                <a:gd name="T80" fmla="*/ 1282 w 2869"/>
                <a:gd name="T81" fmla="*/ 1536 h 2870"/>
                <a:gd name="T82" fmla="*/ 1051 w 2869"/>
                <a:gd name="T83" fmla="*/ 1405 h 2870"/>
                <a:gd name="T84" fmla="*/ 918 w 2869"/>
                <a:gd name="T85" fmla="*/ 1132 h 2870"/>
                <a:gd name="T86" fmla="*/ 1282 w 2869"/>
                <a:gd name="T87" fmla="*/ 1234 h 2870"/>
                <a:gd name="T88" fmla="*/ 1535 w 2869"/>
                <a:gd name="T89" fmla="*/ 1442 h 2870"/>
                <a:gd name="T90" fmla="*/ 1704 w 2869"/>
                <a:gd name="T91" fmla="*/ 1773 h 2870"/>
                <a:gd name="T92" fmla="*/ 1922 w 2869"/>
                <a:gd name="T93" fmla="*/ 1934 h 2870"/>
                <a:gd name="T94" fmla="*/ 1796 w 2869"/>
                <a:gd name="T95" fmla="*/ 1487 h 2870"/>
                <a:gd name="T96" fmla="*/ 1502 w 2869"/>
                <a:gd name="T97" fmla="*/ 1147 h 2870"/>
                <a:gd name="T98" fmla="*/ 1086 w 2869"/>
                <a:gd name="T99" fmla="*/ 958 h 2870"/>
                <a:gd name="T100" fmla="*/ 974 w 2869"/>
                <a:gd name="T101" fmla="*/ 693 h 2870"/>
                <a:gd name="T102" fmla="*/ 1260 w 2869"/>
                <a:gd name="T103" fmla="*/ 748 h 2870"/>
                <a:gd name="T104" fmla="*/ 1520 w 2869"/>
                <a:gd name="T105" fmla="*/ 862 h 2870"/>
                <a:gd name="T106" fmla="*/ 1746 w 2869"/>
                <a:gd name="T107" fmla="*/ 1028 h 2870"/>
                <a:gd name="T108" fmla="*/ 1914 w 2869"/>
                <a:gd name="T109" fmla="*/ 1211 h 2870"/>
                <a:gd name="T110" fmla="*/ 2057 w 2869"/>
                <a:gd name="T111" fmla="*/ 1453 h 2870"/>
                <a:gd name="T112" fmla="*/ 2145 w 2869"/>
                <a:gd name="T113" fmla="*/ 1726 h 2870"/>
                <a:gd name="T114" fmla="*/ 1924 w 2869"/>
                <a:gd name="T115" fmla="*/ 1987 h 2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69" h="2870">
                  <a:moveTo>
                    <a:pt x="1435" y="0"/>
                  </a:moveTo>
                  <a:lnTo>
                    <a:pt x="1435" y="0"/>
                  </a:lnTo>
                  <a:lnTo>
                    <a:pt x="1397" y="1"/>
                  </a:lnTo>
                  <a:lnTo>
                    <a:pt x="1361" y="2"/>
                  </a:lnTo>
                  <a:lnTo>
                    <a:pt x="1324" y="5"/>
                  </a:lnTo>
                  <a:lnTo>
                    <a:pt x="1288" y="7"/>
                  </a:lnTo>
                  <a:lnTo>
                    <a:pt x="1251" y="12"/>
                  </a:lnTo>
                  <a:lnTo>
                    <a:pt x="1216" y="17"/>
                  </a:lnTo>
                  <a:lnTo>
                    <a:pt x="1181" y="23"/>
                  </a:lnTo>
                  <a:lnTo>
                    <a:pt x="1145" y="29"/>
                  </a:lnTo>
                  <a:lnTo>
                    <a:pt x="1110" y="36"/>
                  </a:lnTo>
                  <a:lnTo>
                    <a:pt x="1076" y="45"/>
                  </a:lnTo>
                  <a:lnTo>
                    <a:pt x="1042" y="54"/>
                  </a:lnTo>
                  <a:lnTo>
                    <a:pt x="1008" y="64"/>
                  </a:lnTo>
                  <a:lnTo>
                    <a:pt x="974" y="75"/>
                  </a:lnTo>
                  <a:lnTo>
                    <a:pt x="941" y="87"/>
                  </a:lnTo>
                  <a:lnTo>
                    <a:pt x="908" y="99"/>
                  </a:lnTo>
                  <a:lnTo>
                    <a:pt x="875" y="113"/>
                  </a:lnTo>
                  <a:lnTo>
                    <a:pt x="844" y="126"/>
                  </a:lnTo>
                  <a:lnTo>
                    <a:pt x="812" y="142"/>
                  </a:lnTo>
                  <a:lnTo>
                    <a:pt x="782" y="157"/>
                  </a:lnTo>
                  <a:lnTo>
                    <a:pt x="750" y="174"/>
                  </a:lnTo>
                  <a:lnTo>
                    <a:pt x="720" y="191"/>
                  </a:lnTo>
                  <a:lnTo>
                    <a:pt x="691" y="208"/>
                  </a:lnTo>
                  <a:lnTo>
                    <a:pt x="661" y="226"/>
                  </a:lnTo>
                  <a:lnTo>
                    <a:pt x="632" y="245"/>
                  </a:lnTo>
                  <a:lnTo>
                    <a:pt x="604" y="265"/>
                  </a:lnTo>
                  <a:lnTo>
                    <a:pt x="576" y="286"/>
                  </a:lnTo>
                  <a:lnTo>
                    <a:pt x="548" y="306"/>
                  </a:lnTo>
                  <a:lnTo>
                    <a:pt x="521" y="328"/>
                  </a:lnTo>
                  <a:lnTo>
                    <a:pt x="496" y="350"/>
                  </a:lnTo>
                  <a:lnTo>
                    <a:pt x="469" y="373"/>
                  </a:lnTo>
                  <a:lnTo>
                    <a:pt x="445" y="396"/>
                  </a:lnTo>
                  <a:lnTo>
                    <a:pt x="419" y="421"/>
                  </a:lnTo>
                  <a:lnTo>
                    <a:pt x="396" y="445"/>
                  </a:lnTo>
                  <a:lnTo>
                    <a:pt x="372" y="470"/>
                  </a:lnTo>
                  <a:lnTo>
                    <a:pt x="350" y="496"/>
                  </a:lnTo>
                  <a:lnTo>
                    <a:pt x="327" y="523"/>
                  </a:lnTo>
                  <a:lnTo>
                    <a:pt x="306" y="550"/>
                  </a:lnTo>
                  <a:lnTo>
                    <a:pt x="284" y="576"/>
                  </a:lnTo>
                  <a:lnTo>
                    <a:pt x="265" y="604"/>
                  </a:lnTo>
                  <a:lnTo>
                    <a:pt x="244" y="632"/>
                  </a:lnTo>
                  <a:lnTo>
                    <a:pt x="226" y="661"/>
                  </a:lnTo>
                  <a:lnTo>
                    <a:pt x="208" y="691"/>
                  </a:lnTo>
                  <a:lnTo>
                    <a:pt x="189" y="721"/>
                  </a:lnTo>
                  <a:lnTo>
                    <a:pt x="172" y="751"/>
                  </a:lnTo>
                  <a:lnTo>
                    <a:pt x="157" y="782"/>
                  </a:lnTo>
                  <a:lnTo>
                    <a:pt x="141" y="814"/>
                  </a:lnTo>
                  <a:lnTo>
                    <a:pt x="126" y="844"/>
                  </a:lnTo>
                  <a:lnTo>
                    <a:pt x="113" y="877"/>
                  </a:lnTo>
                  <a:lnTo>
                    <a:pt x="99" y="908"/>
                  </a:lnTo>
                  <a:lnTo>
                    <a:pt x="87" y="941"/>
                  </a:lnTo>
                  <a:lnTo>
                    <a:pt x="75" y="975"/>
                  </a:lnTo>
                  <a:lnTo>
                    <a:pt x="64" y="1008"/>
                  </a:lnTo>
                  <a:lnTo>
                    <a:pt x="54" y="1042"/>
                  </a:lnTo>
                  <a:lnTo>
                    <a:pt x="45" y="1076"/>
                  </a:lnTo>
                  <a:lnTo>
                    <a:pt x="36" y="1112"/>
                  </a:lnTo>
                  <a:lnTo>
                    <a:pt x="29" y="1146"/>
                  </a:lnTo>
                  <a:lnTo>
                    <a:pt x="21" y="1181"/>
                  </a:lnTo>
                  <a:lnTo>
                    <a:pt x="17" y="1216"/>
                  </a:lnTo>
                  <a:lnTo>
                    <a:pt x="11" y="1253"/>
                  </a:lnTo>
                  <a:lnTo>
                    <a:pt x="7" y="1288"/>
                  </a:lnTo>
                  <a:lnTo>
                    <a:pt x="3" y="1324"/>
                  </a:lnTo>
                  <a:lnTo>
                    <a:pt x="2" y="1361"/>
                  </a:lnTo>
                  <a:lnTo>
                    <a:pt x="0" y="1397"/>
                  </a:lnTo>
                  <a:lnTo>
                    <a:pt x="0" y="1435"/>
                  </a:lnTo>
                  <a:lnTo>
                    <a:pt x="0" y="1435"/>
                  </a:lnTo>
                  <a:lnTo>
                    <a:pt x="0" y="1472"/>
                  </a:lnTo>
                  <a:lnTo>
                    <a:pt x="2" y="1509"/>
                  </a:lnTo>
                  <a:lnTo>
                    <a:pt x="3" y="1546"/>
                  </a:lnTo>
                  <a:lnTo>
                    <a:pt x="7" y="1582"/>
                  </a:lnTo>
                  <a:lnTo>
                    <a:pt x="11" y="1618"/>
                  </a:lnTo>
                  <a:lnTo>
                    <a:pt x="17" y="1654"/>
                  </a:lnTo>
                  <a:lnTo>
                    <a:pt x="21" y="1689"/>
                  </a:lnTo>
                  <a:lnTo>
                    <a:pt x="29" y="1725"/>
                  </a:lnTo>
                  <a:lnTo>
                    <a:pt x="36" y="1759"/>
                  </a:lnTo>
                  <a:lnTo>
                    <a:pt x="45" y="1794"/>
                  </a:lnTo>
                  <a:lnTo>
                    <a:pt x="54" y="1828"/>
                  </a:lnTo>
                  <a:lnTo>
                    <a:pt x="64" y="1862"/>
                  </a:lnTo>
                  <a:lnTo>
                    <a:pt x="75" y="1895"/>
                  </a:lnTo>
                  <a:lnTo>
                    <a:pt x="87" y="1929"/>
                  </a:lnTo>
                  <a:lnTo>
                    <a:pt x="99" y="1961"/>
                  </a:lnTo>
                  <a:lnTo>
                    <a:pt x="113" y="1993"/>
                  </a:lnTo>
                  <a:lnTo>
                    <a:pt x="126" y="2025"/>
                  </a:lnTo>
                  <a:lnTo>
                    <a:pt x="141" y="2057"/>
                  </a:lnTo>
                  <a:lnTo>
                    <a:pt x="157" y="2088"/>
                  </a:lnTo>
                  <a:lnTo>
                    <a:pt x="172" y="2119"/>
                  </a:lnTo>
                  <a:lnTo>
                    <a:pt x="189" y="2149"/>
                  </a:lnTo>
                  <a:lnTo>
                    <a:pt x="208" y="2180"/>
                  </a:lnTo>
                  <a:lnTo>
                    <a:pt x="226" y="2209"/>
                  </a:lnTo>
                  <a:lnTo>
                    <a:pt x="244" y="2238"/>
                  </a:lnTo>
                  <a:lnTo>
                    <a:pt x="265" y="2266"/>
                  </a:lnTo>
                  <a:lnTo>
                    <a:pt x="284" y="2294"/>
                  </a:lnTo>
                  <a:lnTo>
                    <a:pt x="306" y="2321"/>
                  </a:lnTo>
                  <a:lnTo>
                    <a:pt x="327" y="2347"/>
                  </a:lnTo>
                  <a:lnTo>
                    <a:pt x="350" y="2374"/>
                  </a:lnTo>
                  <a:lnTo>
                    <a:pt x="372" y="2400"/>
                  </a:lnTo>
                  <a:lnTo>
                    <a:pt x="396" y="2425"/>
                  </a:lnTo>
                  <a:lnTo>
                    <a:pt x="419" y="2450"/>
                  </a:lnTo>
                  <a:lnTo>
                    <a:pt x="445" y="2474"/>
                  </a:lnTo>
                  <a:lnTo>
                    <a:pt x="469" y="2497"/>
                  </a:lnTo>
                  <a:lnTo>
                    <a:pt x="496" y="2520"/>
                  </a:lnTo>
                  <a:lnTo>
                    <a:pt x="521" y="2542"/>
                  </a:lnTo>
                  <a:lnTo>
                    <a:pt x="548" y="2564"/>
                  </a:lnTo>
                  <a:lnTo>
                    <a:pt x="576" y="2585"/>
                  </a:lnTo>
                  <a:lnTo>
                    <a:pt x="604" y="2605"/>
                  </a:lnTo>
                  <a:lnTo>
                    <a:pt x="632" y="2625"/>
                  </a:lnTo>
                  <a:lnTo>
                    <a:pt x="661" y="2644"/>
                  </a:lnTo>
                  <a:lnTo>
                    <a:pt x="691" y="2662"/>
                  </a:lnTo>
                  <a:lnTo>
                    <a:pt x="720" y="2680"/>
                  </a:lnTo>
                  <a:lnTo>
                    <a:pt x="750" y="2697"/>
                  </a:lnTo>
                  <a:lnTo>
                    <a:pt x="782" y="2714"/>
                  </a:lnTo>
                  <a:lnTo>
                    <a:pt x="812" y="2728"/>
                  </a:lnTo>
                  <a:lnTo>
                    <a:pt x="844" y="2743"/>
                  </a:lnTo>
                  <a:lnTo>
                    <a:pt x="875" y="2757"/>
                  </a:lnTo>
                  <a:lnTo>
                    <a:pt x="908" y="2771"/>
                  </a:lnTo>
                  <a:lnTo>
                    <a:pt x="941" y="2783"/>
                  </a:lnTo>
                  <a:lnTo>
                    <a:pt x="974" y="2795"/>
                  </a:lnTo>
                  <a:lnTo>
                    <a:pt x="1008" y="2806"/>
                  </a:lnTo>
                  <a:lnTo>
                    <a:pt x="1042" y="2816"/>
                  </a:lnTo>
                  <a:lnTo>
                    <a:pt x="1076" y="2824"/>
                  </a:lnTo>
                  <a:lnTo>
                    <a:pt x="1110" y="2833"/>
                  </a:lnTo>
                  <a:lnTo>
                    <a:pt x="1145" y="2841"/>
                  </a:lnTo>
                  <a:lnTo>
                    <a:pt x="1181" y="2847"/>
                  </a:lnTo>
                  <a:lnTo>
                    <a:pt x="1216" y="2853"/>
                  </a:lnTo>
                  <a:lnTo>
                    <a:pt x="1251" y="2858"/>
                  </a:lnTo>
                  <a:lnTo>
                    <a:pt x="1288" y="2863"/>
                  </a:lnTo>
                  <a:lnTo>
                    <a:pt x="1324" y="2866"/>
                  </a:lnTo>
                  <a:lnTo>
                    <a:pt x="1361" y="2868"/>
                  </a:lnTo>
                  <a:lnTo>
                    <a:pt x="1397" y="2869"/>
                  </a:lnTo>
                  <a:lnTo>
                    <a:pt x="1435" y="2870"/>
                  </a:lnTo>
                  <a:lnTo>
                    <a:pt x="1435" y="2870"/>
                  </a:lnTo>
                  <a:lnTo>
                    <a:pt x="1472" y="2869"/>
                  </a:lnTo>
                  <a:lnTo>
                    <a:pt x="1508" y="2868"/>
                  </a:lnTo>
                  <a:lnTo>
                    <a:pt x="1544" y="2866"/>
                  </a:lnTo>
                  <a:lnTo>
                    <a:pt x="1581" y="2863"/>
                  </a:lnTo>
                  <a:lnTo>
                    <a:pt x="1617" y="2858"/>
                  </a:lnTo>
                  <a:lnTo>
                    <a:pt x="1653" y="2853"/>
                  </a:lnTo>
                  <a:lnTo>
                    <a:pt x="1688" y="2847"/>
                  </a:lnTo>
                  <a:lnTo>
                    <a:pt x="1723" y="2841"/>
                  </a:lnTo>
                  <a:lnTo>
                    <a:pt x="1759" y="2833"/>
                  </a:lnTo>
                  <a:lnTo>
                    <a:pt x="1793" y="2824"/>
                  </a:lnTo>
                  <a:lnTo>
                    <a:pt x="1828" y="2816"/>
                  </a:lnTo>
                  <a:lnTo>
                    <a:pt x="1861" y="2806"/>
                  </a:lnTo>
                  <a:lnTo>
                    <a:pt x="1895" y="2795"/>
                  </a:lnTo>
                  <a:lnTo>
                    <a:pt x="1928" y="2783"/>
                  </a:lnTo>
                  <a:lnTo>
                    <a:pt x="1961" y="2771"/>
                  </a:lnTo>
                  <a:lnTo>
                    <a:pt x="1993" y="2757"/>
                  </a:lnTo>
                  <a:lnTo>
                    <a:pt x="2025" y="2743"/>
                  </a:lnTo>
                  <a:lnTo>
                    <a:pt x="2057" y="2728"/>
                  </a:lnTo>
                  <a:lnTo>
                    <a:pt x="2088" y="2714"/>
                  </a:lnTo>
                  <a:lnTo>
                    <a:pt x="2119" y="2697"/>
                  </a:lnTo>
                  <a:lnTo>
                    <a:pt x="2149" y="2680"/>
                  </a:lnTo>
                  <a:lnTo>
                    <a:pt x="2178" y="2662"/>
                  </a:lnTo>
                  <a:lnTo>
                    <a:pt x="2207" y="2644"/>
                  </a:lnTo>
                  <a:lnTo>
                    <a:pt x="2237" y="2625"/>
                  </a:lnTo>
                  <a:lnTo>
                    <a:pt x="2266" y="2605"/>
                  </a:lnTo>
                  <a:lnTo>
                    <a:pt x="2293" y="2585"/>
                  </a:lnTo>
                  <a:lnTo>
                    <a:pt x="2321" y="2564"/>
                  </a:lnTo>
                  <a:lnTo>
                    <a:pt x="2347" y="2542"/>
                  </a:lnTo>
                  <a:lnTo>
                    <a:pt x="2374" y="2520"/>
                  </a:lnTo>
                  <a:lnTo>
                    <a:pt x="2400" y="2497"/>
                  </a:lnTo>
                  <a:lnTo>
                    <a:pt x="2425" y="2474"/>
                  </a:lnTo>
                  <a:lnTo>
                    <a:pt x="2450" y="2450"/>
                  </a:lnTo>
                  <a:lnTo>
                    <a:pt x="2474" y="2425"/>
                  </a:lnTo>
                  <a:lnTo>
                    <a:pt x="2497" y="2400"/>
                  </a:lnTo>
                  <a:lnTo>
                    <a:pt x="2520" y="2374"/>
                  </a:lnTo>
                  <a:lnTo>
                    <a:pt x="2542" y="2347"/>
                  </a:lnTo>
                  <a:lnTo>
                    <a:pt x="2564" y="2321"/>
                  </a:lnTo>
                  <a:lnTo>
                    <a:pt x="2585" y="2294"/>
                  </a:lnTo>
                  <a:lnTo>
                    <a:pt x="2605" y="2266"/>
                  </a:lnTo>
                  <a:lnTo>
                    <a:pt x="2625" y="2238"/>
                  </a:lnTo>
                  <a:lnTo>
                    <a:pt x="2643" y="2209"/>
                  </a:lnTo>
                  <a:lnTo>
                    <a:pt x="2662" y="2180"/>
                  </a:lnTo>
                  <a:lnTo>
                    <a:pt x="2679" y="2149"/>
                  </a:lnTo>
                  <a:lnTo>
                    <a:pt x="2696" y="2119"/>
                  </a:lnTo>
                  <a:lnTo>
                    <a:pt x="2712" y="2088"/>
                  </a:lnTo>
                  <a:lnTo>
                    <a:pt x="2728" y="2057"/>
                  </a:lnTo>
                  <a:lnTo>
                    <a:pt x="2743" y="2025"/>
                  </a:lnTo>
                  <a:lnTo>
                    <a:pt x="2757" y="1993"/>
                  </a:lnTo>
                  <a:lnTo>
                    <a:pt x="2769" y="1961"/>
                  </a:lnTo>
                  <a:lnTo>
                    <a:pt x="2783" y="1929"/>
                  </a:lnTo>
                  <a:lnTo>
                    <a:pt x="2794" y="1895"/>
                  </a:lnTo>
                  <a:lnTo>
                    <a:pt x="2805" y="1862"/>
                  </a:lnTo>
                  <a:lnTo>
                    <a:pt x="2816" y="1828"/>
                  </a:lnTo>
                  <a:lnTo>
                    <a:pt x="2824" y="1794"/>
                  </a:lnTo>
                  <a:lnTo>
                    <a:pt x="2833" y="1759"/>
                  </a:lnTo>
                  <a:lnTo>
                    <a:pt x="2840" y="1725"/>
                  </a:lnTo>
                  <a:lnTo>
                    <a:pt x="2847" y="1689"/>
                  </a:lnTo>
                  <a:lnTo>
                    <a:pt x="2853" y="1654"/>
                  </a:lnTo>
                  <a:lnTo>
                    <a:pt x="2858" y="1618"/>
                  </a:lnTo>
                  <a:lnTo>
                    <a:pt x="2862" y="1582"/>
                  </a:lnTo>
                  <a:lnTo>
                    <a:pt x="2866" y="1546"/>
                  </a:lnTo>
                  <a:lnTo>
                    <a:pt x="2868" y="1509"/>
                  </a:lnTo>
                  <a:lnTo>
                    <a:pt x="2869" y="1472"/>
                  </a:lnTo>
                  <a:lnTo>
                    <a:pt x="2869" y="1435"/>
                  </a:lnTo>
                  <a:lnTo>
                    <a:pt x="2869" y="1435"/>
                  </a:lnTo>
                  <a:lnTo>
                    <a:pt x="2869" y="1397"/>
                  </a:lnTo>
                  <a:lnTo>
                    <a:pt x="2868" y="1361"/>
                  </a:lnTo>
                  <a:lnTo>
                    <a:pt x="2866" y="1324"/>
                  </a:lnTo>
                  <a:lnTo>
                    <a:pt x="2862" y="1288"/>
                  </a:lnTo>
                  <a:lnTo>
                    <a:pt x="2858" y="1253"/>
                  </a:lnTo>
                  <a:lnTo>
                    <a:pt x="2853" y="1216"/>
                  </a:lnTo>
                  <a:lnTo>
                    <a:pt x="2847" y="1181"/>
                  </a:lnTo>
                  <a:lnTo>
                    <a:pt x="2840" y="1146"/>
                  </a:lnTo>
                  <a:lnTo>
                    <a:pt x="2833" y="1112"/>
                  </a:lnTo>
                  <a:lnTo>
                    <a:pt x="2824" y="1076"/>
                  </a:lnTo>
                  <a:lnTo>
                    <a:pt x="2816" y="1042"/>
                  </a:lnTo>
                  <a:lnTo>
                    <a:pt x="2805" y="1008"/>
                  </a:lnTo>
                  <a:lnTo>
                    <a:pt x="2794" y="975"/>
                  </a:lnTo>
                  <a:lnTo>
                    <a:pt x="2783" y="941"/>
                  </a:lnTo>
                  <a:lnTo>
                    <a:pt x="2769" y="908"/>
                  </a:lnTo>
                  <a:lnTo>
                    <a:pt x="2757" y="877"/>
                  </a:lnTo>
                  <a:lnTo>
                    <a:pt x="2743" y="844"/>
                  </a:lnTo>
                  <a:lnTo>
                    <a:pt x="2728" y="814"/>
                  </a:lnTo>
                  <a:lnTo>
                    <a:pt x="2712" y="782"/>
                  </a:lnTo>
                  <a:lnTo>
                    <a:pt x="2696" y="751"/>
                  </a:lnTo>
                  <a:lnTo>
                    <a:pt x="2679" y="721"/>
                  </a:lnTo>
                  <a:lnTo>
                    <a:pt x="2662" y="691"/>
                  </a:lnTo>
                  <a:lnTo>
                    <a:pt x="2643" y="661"/>
                  </a:lnTo>
                  <a:lnTo>
                    <a:pt x="2625" y="632"/>
                  </a:lnTo>
                  <a:lnTo>
                    <a:pt x="2605" y="604"/>
                  </a:lnTo>
                  <a:lnTo>
                    <a:pt x="2585" y="576"/>
                  </a:lnTo>
                  <a:lnTo>
                    <a:pt x="2564" y="550"/>
                  </a:lnTo>
                  <a:lnTo>
                    <a:pt x="2542" y="523"/>
                  </a:lnTo>
                  <a:lnTo>
                    <a:pt x="2520" y="496"/>
                  </a:lnTo>
                  <a:lnTo>
                    <a:pt x="2497" y="470"/>
                  </a:lnTo>
                  <a:lnTo>
                    <a:pt x="2474" y="445"/>
                  </a:lnTo>
                  <a:lnTo>
                    <a:pt x="2450" y="421"/>
                  </a:lnTo>
                  <a:lnTo>
                    <a:pt x="2425" y="396"/>
                  </a:lnTo>
                  <a:lnTo>
                    <a:pt x="2400" y="373"/>
                  </a:lnTo>
                  <a:lnTo>
                    <a:pt x="2374" y="350"/>
                  </a:lnTo>
                  <a:lnTo>
                    <a:pt x="2347" y="328"/>
                  </a:lnTo>
                  <a:lnTo>
                    <a:pt x="2321" y="306"/>
                  </a:lnTo>
                  <a:lnTo>
                    <a:pt x="2293" y="286"/>
                  </a:lnTo>
                  <a:lnTo>
                    <a:pt x="2266" y="265"/>
                  </a:lnTo>
                  <a:lnTo>
                    <a:pt x="2237" y="245"/>
                  </a:lnTo>
                  <a:lnTo>
                    <a:pt x="2207" y="226"/>
                  </a:lnTo>
                  <a:lnTo>
                    <a:pt x="2178" y="208"/>
                  </a:lnTo>
                  <a:lnTo>
                    <a:pt x="2149" y="191"/>
                  </a:lnTo>
                  <a:lnTo>
                    <a:pt x="2119" y="174"/>
                  </a:lnTo>
                  <a:lnTo>
                    <a:pt x="2088" y="157"/>
                  </a:lnTo>
                  <a:lnTo>
                    <a:pt x="2057" y="142"/>
                  </a:lnTo>
                  <a:lnTo>
                    <a:pt x="2025" y="126"/>
                  </a:lnTo>
                  <a:lnTo>
                    <a:pt x="1993" y="113"/>
                  </a:lnTo>
                  <a:lnTo>
                    <a:pt x="1961" y="99"/>
                  </a:lnTo>
                  <a:lnTo>
                    <a:pt x="1928" y="87"/>
                  </a:lnTo>
                  <a:lnTo>
                    <a:pt x="1895" y="75"/>
                  </a:lnTo>
                  <a:lnTo>
                    <a:pt x="1861" y="64"/>
                  </a:lnTo>
                  <a:lnTo>
                    <a:pt x="1828" y="54"/>
                  </a:lnTo>
                  <a:lnTo>
                    <a:pt x="1793" y="45"/>
                  </a:lnTo>
                  <a:lnTo>
                    <a:pt x="1759" y="36"/>
                  </a:lnTo>
                  <a:lnTo>
                    <a:pt x="1723" y="29"/>
                  </a:lnTo>
                  <a:lnTo>
                    <a:pt x="1688" y="23"/>
                  </a:lnTo>
                  <a:lnTo>
                    <a:pt x="1653" y="17"/>
                  </a:lnTo>
                  <a:lnTo>
                    <a:pt x="1617" y="12"/>
                  </a:lnTo>
                  <a:lnTo>
                    <a:pt x="1581" y="7"/>
                  </a:lnTo>
                  <a:lnTo>
                    <a:pt x="1544" y="5"/>
                  </a:lnTo>
                  <a:lnTo>
                    <a:pt x="1508" y="2"/>
                  </a:lnTo>
                  <a:lnTo>
                    <a:pt x="1472" y="1"/>
                  </a:lnTo>
                  <a:lnTo>
                    <a:pt x="1435" y="0"/>
                  </a:lnTo>
                  <a:lnTo>
                    <a:pt x="1435" y="0"/>
                  </a:lnTo>
                  <a:close/>
                  <a:moveTo>
                    <a:pt x="1169" y="1935"/>
                  </a:moveTo>
                  <a:lnTo>
                    <a:pt x="1169" y="1935"/>
                  </a:lnTo>
                  <a:lnTo>
                    <a:pt x="1169" y="1935"/>
                  </a:lnTo>
                  <a:lnTo>
                    <a:pt x="1156" y="1946"/>
                  </a:lnTo>
                  <a:lnTo>
                    <a:pt x="1143" y="1956"/>
                  </a:lnTo>
                  <a:lnTo>
                    <a:pt x="1128" y="1965"/>
                  </a:lnTo>
                  <a:lnTo>
                    <a:pt x="1114" y="1972"/>
                  </a:lnTo>
                  <a:lnTo>
                    <a:pt x="1098" y="1978"/>
                  </a:lnTo>
                  <a:lnTo>
                    <a:pt x="1081" y="1982"/>
                  </a:lnTo>
                  <a:lnTo>
                    <a:pt x="1064" y="1985"/>
                  </a:lnTo>
                  <a:lnTo>
                    <a:pt x="1047" y="1986"/>
                  </a:lnTo>
                  <a:lnTo>
                    <a:pt x="1047" y="1986"/>
                  </a:lnTo>
                  <a:lnTo>
                    <a:pt x="1029" y="1985"/>
                  </a:lnTo>
                  <a:lnTo>
                    <a:pt x="1012" y="1982"/>
                  </a:lnTo>
                  <a:lnTo>
                    <a:pt x="995" y="1978"/>
                  </a:lnTo>
                  <a:lnTo>
                    <a:pt x="980" y="1972"/>
                  </a:lnTo>
                  <a:lnTo>
                    <a:pt x="964" y="1965"/>
                  </a:lnTo>
                  <a:lnTo>
                    <a:pt x="950" y="1956"/>
                  </a:lnTo>
                  <a:lnTo>
                    <a:pt x="937" y="1946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13" y="1923"/>
                  </a:lnTo>
                  <a:lnTo>
                    <a:pt x="903" y="1910"/>
                  </a:lnTo>
                  <a:lnTo>
                    <a:pt x="895" y="1896"/>
                  </a:lnTo>
                  <a:lnTo>
                    <a:pt x="888" y="1880"/>
                  </a:lnTo>
                  <a:lnTo>
                    <a:pt x="882" y="1864"/>
                  </a:lnTo>
                  <a:lnTo>
                    <a:pt x="878" y="1849"/>
                  </a:lnTo>
                  <a:lnTo>
                    <a:pt x="875" y="1832"/>
                  </a:lnTo>
                  <a:lnTo>
                    <a:pt x="874" y="1813"/>
                  </a:lnTo>
                  <a:lnTo>
                    <a:pt x="874" y="1813"/>
                  </a:lnTo>
                  <a:lnTo>
                    <a:pt x="875" y="1796"/>
                  </a:lnTo>
                  <a:lnTo>
                    <a:pt x="878" y="1779"/>
                  </a:lnTo>
                  <a:lnTo>
                    <a:pt x="882" y="1764"/>
                  </a:lnTo>
                  <a:lnTo>
                    <a:pt x="888" y="1748"/>
                  </a:lnTo>
                  <a:lnTo>
                    <a:pt x="895" y="1732"/>
                  </a:lnTo>
                  <a:lnTo>
                    <a:pt x="903" y="1719"/>
                  </a:lnTo>
                  <a:lnTo>
                    <a:pt x="913" y="1705"/>
                  </a:lnTo>
                  <a:lnTo>
                    <a:pt x="924" y="1693"/>
                  </a:lnTo>
                  <a:lnTo>
                    <a:pt x="924" y="1693"/>
                  </a:lnTo>
                  <a:lnTo>
                    <a:pt x="924" y="1693"/>
                  </a:lnTo>
                  <a:lnTo>
                    <a:pt x="937" y="1682"/>
                  </a:lnTo>
                  <a:lnTo>
                    <a:pt x="950" y="1671"/>
                  </a:lnTo>
                  <a:lnTo>
                    <a:pt x="964" y="1663"/>
                  </a:lnTo>
                  <a:lnTo>
                    <a:pt x="980" y="1655"/>
                  </a:lnTo>
                  <a:lnTo>
                    <a:pt x="995" y="1650"/>
                  </a:lnTo>
                  <a:lnTo>
                    <a:pt x="1012" y="1646"/>
                  </a:lnTo>
                  <a:lnTo>
                    <a:pt x="1029" y="1643"/>
                  </a:lnTo>
                  <a:lnTo>
                    <a:pt x="1047" y="1642"/>
                  </a:lnTo>
                  <a:lnTo>
                    <a:pt x="1047" y="1642"/>
                  </a:lnTo>
                  <a:lnTo>
                    <a:pt x="1064" y="1643"/>
                  </a:lnTo>
                  <a:lnTo>
                    <a:pt x="1081" y="1646"/>
                  </a:lnTo>
                  <a:lnTo>
                    <a:pt x="1098" y="1650"/>
                  </a:lnTo>
                  <a:lnTo>
                    <a:pt x="1114" y="1655"/>
                  </a:lnTo>
                  <a:lnTo>
                    <a:pt x="1128" y="1663"/>
                  </a:lnTo>
                  <a:lnTo>
                    <a:pt x="1143" y="1671"/>
                  </a:lnTo>
                  <a:lnTo>
                    <a:pt x="1156" y="1682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80" y="1705"/>
                  </a:lnTo>
                  <a:lnTo>
                    <a:pt x="1189" y="1719"/>
                  </a:lnTo>
                  <a:lnTo>
                    <a:pt x="1198" y="1732"/>
                  </a:lnTo>
                  <a:lnTo>
                    <a:pt x="1205" y="1748"/>
                  </a:lnTo>
                  <a:lnTo>
                    <a:pt x="1211" y="1764"/>
                  </a:lnTo>
                  <a:lnTo>
                    <a:pt x="1215" y="1779"/>
                  </a:lnTo>
                  <a:lnTo>
                    <a:pt x="1218" y="1796"/>
                  </a:lnTo>
                  <a:lnTo>
                    <a:pt x="1218" y="1813"/>
                  </a:lnTo>
                  <a:lnTo>
                    <a:pt x="1218" y="1813"/>
                  </a:lnTo>
                  <a:lnTo>
                    <a:pt x="1218" y="1832"/>
                  </a:lnTo>
                  <a:lnTo>
                    <a:pt x="1215" y="1849"/>
                  </a:lnTo>
                  <a:lnTo>
                    <a:pt x="1211" y="1864"/>
                  </a:lnTo>
                  <a:lnTo>
                    <a:pt x="1205" y="1880"/>
                  </a:lnTo>
                  <a:lnTo>
                    <a:pt x="1198" y="1896"/>
                  </a:lnTo>
                  <a:lnTo>
                    <a:pt x="1189" y="1910"/>
                  </a:lnTo>
                  <a:lnTo>
                    <a:pt x="1180" y="1923"/>
                  </a:lnTo>
                  <a:lnTo>
                    <a:pt x="1169" y="1935"/>
                  </a:lnTo>
                  <a:lnTo>
                    <a:pt x="1169" y="1935"/>
                  </a:lnTo>
                  <a:close/>
                  <a:moveTo>
                    <a:pt x="1481" y="1987"/>
                  </a:moveTo>
                  <a:lnTo>
                    <a:pt x="1481" y="1986"/>
                  </a:lnTo>
                  <a:lnTo>
                    <a:pt x="1481" y="1986"/>
                  </a:lnTo>
                  <a:lnTo>
                    <a:pt x="1481" y="1986"/>
                  </a:lnTo>
                  <a:lnTo>
                    <a:pt x="1481" y="1957"/>
                  </a:lnTo>
                  <a:lnTo>
                    <a:pt x="1479" y="1927"/>
                  </a:lnTo>
                  <a:lnTo>
                    <a:pt x="1475" y="1896"/>
                  </a:lnTo>
                  <a:lnTo>
                    <a:pt x="1470" y="1867"/>
                  </a:lnTo>
                  <a:lnTo>
                    <a:pt x="1463" y="1838"/>
                  </a:lnTo>
                  <a:lnTo>
                    <a:pt x="1456" y="1810"/>
                  </a:lnTo>
                  <a:lnTo>
                    <a:pt x="1446" y="1782"/>
                  </a:lnTo>
                  <a:lnTo>
                    <a:pt x="1435" y="1754"/>
                  </a:lnTo>
                  <a:lnTo>
                    <a:pt x="1423" y="1727"/>
                  </a:lnTo>
                  <a:lnTo>
                    <a:pt x="1411" y="1700"/>
                  </a:lnTo>
                  <a:lnTo>
                    <a:pt x="1396" y="1675"/>
                  </a:lnTo>
                  <a:lnTo>
                    <a:pt x="1379" y="1649"/>
                  </a:lnTo>
                  <a:lnTo>
                    <a:pt x="1362" y="1625"/>
                  </a:lnTo>
                  <a:lnTo>
                    <a:pt x="1344" y="1602"/>
                  </a:lnTo>
                  <a:lnTo>
                    <a:pt x="1324" y="1579"/>
                  </a:lnTo>
                  <a:lnTo>
                    <a:pt x="1304" y="1557"/>
                  </a:lnTo>
                  <a:lnTo>
                    <a:pt x="1304" y="1557"/>
                  </a:lnTo>
                  <a:lnTo>
                    <a:pt x="1282" y="1536"/>
                  </a:lnTo>
                  <a:lnTo>
                    <a:pt x="1259" y="1517"/>
                  </a:lnTo>
                  <a:lnTo>
                    <a:pt x="1236" y="1498"/>
                  </a:lnTo>
                  <a:lnTo>
                    <a:pt x="1211" y="1480"/>
                  </a:lnTo>
                  <a:lnTo>
                    <a:pt x="1186" y="1464"/>
                  </a:lnTo>
                  <a:lnTo>
                    <a:pt x="1160" y="1450"/>
                  </a:lnTo>
                  <a:lnTo>
                    <a:pt x="1133" y="1436"/>
                  </a:lnTo>
                  <a:lnTo>
                    <a:pt x="1107" y="1424"/>
                  </a:lnTo>
                  <a:lnTo>
                    <a:pt x="1079" y="1414"/>
                  </a:lnTo>
                  <a:lnTo>
                    <a:pt x="1051" y="1405"/>
                  </a:lnTo>
                  <a:lnTo>
                    <a:pt x="1023" y="1397"/>
                  </a:lnTo>
                  <a:lnTo>
                    <a:pt x="993" y="1390"/>
                  </a:lnTo>
                  <a:lnTo>
                    <a:pt x="964" y="1385"/>
                  </a:lnTo>
                  <a:lnTo>
                    <a:pt x="935" y="1382"/>
                  </a:lnTo>
                  <a:lnTo>
                    <a:pt x="905" y="1379"/>
                  </a:lnTo>
                  <a:lnTo>
                    <a:pt x="874" y="1378"/>
                  </a:lnTo>
                  <a:lnTo>
                    <a:pt x="874" y="1131"/>
                  </a:lnTo>
                  <a:lnTo>
                    <a:pt x="874" y="1131"/>
                  </a:lnTo>
                  <a:lnTo>
                    <a:pt x="918" y="1132"/>
                  </a:lnTo>
                  <a:lnTo>
                    <a:pt x="962" y="1135"/>
                  </a:lnTo>
                  <a:lnTo>
                    <a:pt x="1004" y="1141"/>
                  </a:lnTo>
                  <a:lnTo>
                    <a:pt x="1047" y="1148"/>
                  </a:lnTo>
                  <a:lnTo>
                    <a:pt x="1088" y="1158"/>
                  </a:lnTo>
                  <a:lnTo>
                    <a:pt x="1128" y="1170"/>
                  </a:lnTo>
                  <a:lnTo>
                    <a:pt x="1169" y="1183"/>
                  </a:lnTo>
                  <a:lnTo>
                    <a:pt x="1208" y="1198"/>
                  </a:lnTo>
                  <a:lnTo>
                    <a:pt x="1245" y="1215"/>
                  </a:lnTo>
                  <a:lnTo>
                    <a:pt x="1282" y="1234"/>
                  </a:lnTo>
                  <a:lnTo>
                    <a:pt x="1318" y="1255"/>
                  </a:lnTo>
                  <a:lnTo>
                    <a:pt x="1352" y="1277"/>
                  </a:lnTo>
                  <a:lnTo>
                    <a:pt x="1386" y="1301"/>
                  </a:lnTo>
                  <a:lnTo>
                    <a:pt x="1418" y="1327"/>
                  </a:lnTo>
                  <a:lnTo>
                    <a:pt x="1450" y="1354"/>
                  </a:lnTo>
                  <a:lnTo>
                    <a:pt x="1479" y="1382"/>
                  </a:lnTo>
                  <a:lnTo>
                    <a:pt x="1479" y="1382"/>
                  </a:lnTo>
                  <a:lnTo>
                    <a:pt x="1508" y="1412"/>
                  </a:lnTo>
                  <a:lnTo>
                    <a:pt x="1535" y="1442"/>
                  </a:lnTo>
                  <a:lnTo>
                    <a:pt x="1560" y="1475"/>
                  </a:lnTo>
                  <a:lnTo>
                    <a:pt x="1583" y="1509"/>
                  </a:lnTo>
                  <a:lnTo>
                    <a:pt x="1607" y="1543"/>
                  </a:lnTo>
                  <a:lnTo>
                    <a:pt x="1627" y="1580"/>
                  </a:lnTo>
                  <a:lnTo>
                    <a:pt x="1645" y="1616"/>
                  </a:lnTo>
                  <a:lnTo>
                    <a:pt x="1662" y="1654"/>
                  </a:lnTo>
                  <a:lnTo>
                    <a:pt x="1678" y="1693"/>
                  </a:lnTo>
                  <a:lnTo>
                    <a:pt x="1692" y="1733"/>
                  </a:lnTo>
                  <a:lnTo>
                    <a:pt x="1704" y="1773"/>
                  </a:lnTo>
                  <a:lnTo>
                    <a:pt x="1714" y="1815"/>
                  </a:lnTo>
                  <a:lnTo>
                    <a:pt x="1721" y="1857"/>
                  </a:lnTo>
                  <a:lnTo>
                    <a:pt x="1726" y="1900"/>
                  </a:lnTo>
                  <a:lnTo>
                    <a:pt x="1729" y="1944"/>
                  </a:lnTo>
                  <a:lnTo>
                    <a:pt x="1731" y="1987"/>
                  </a:lnTo>
                  <a:lnTo>
                    <a:pt x="1481" y="1987"/>
                  </a:lnTo>
                  <a:close/>
                  <a:moveTo>
                    <a:pt x="1924" y="1987"/>
                  </a:moveTo>
                  <a:lnTo>
                    <a:pt x="1924" y="1987"/>
                  </a:lnTo>
                  <a:lnTo>
                    <a:pt x="1922" y="1934"/>
                  </a:lnTo>
                  <a:lnTo>
                    <a:pt x="1918" y="1880"/>
                  </a:lnTo>
                  <a:lnTo>
                    <a:pt x="1912" y="1828"/>
                  </a:lnTo>
                  <a:lnTo>
                    <a:pt x="1902" y="1776"/>
                  </a:lnTo>
                  <a:lnTo>
                    <a:pt x="1890" y="1725"/>
                  </a:lnTo>
                  <a:lnTo>
                    <a:pt x="1877" y="1676"/>
                  </a:lnTo>
                  <a:lnTo>
                    <a:pt x="1860" y="1626"/>
                  </a:lnTo>
                  <a:lnTo>
                    <a:pt x="1841" y="1579"/>
                  </a:lnTo>
                  <a:lnTo>
                    <a:pt x="1819" y="1532"/>
                  </a:lnTo>
                  <a:lnTo>
                    <a:pt x="1796" y="1487"/>
                  </a:lnTo>
                  <a:lnTo>
                    <a:pt x="1771" y="1444"/>
                  </a:lnTo>
                  <a:lnTo>
                    <a:pt x="1744" y="1401"/>
                  </a:lnTo>
                  <a:lnTo>
                    <a:pt x="1715" y="1360"/>
                  </a:lnTo>
                  <a:lnTo>
                    <a:pt x="1683" y="1320"/>
                  </a:lnTo>
                  <a:lnTo>
                    <a:pt x="1650" y="1282"/>
                  </a:lnTo>
                  <a:lnTo>
                    <a:pt x="1616" y="1245"/>
                  </a:lnTo>
                  <a:lnTo>
                    <a:pt x="1580" y="1210"/>
                  </a:lnTo>
                  <a:lnTo>
                    <a:pt x="1541" y="1177"/>
                  </a:lnTo>
                  <a:lnTo>
                    <a:pt x="1502" y="1147"/>
                  </a:lnTo>
                  <a:lnTo>
                    <a:pt x="1461" y="1116"/>
                  </a:lnTo>
                  <a:lnTo>
                    <a:pt x="1418" y="1090"/>
                  </a:lnTo>
                  <a:lnTo>
                    <a:pt x="1374" y="1064"/>
                  </a:lnTo>
                  <a:lnTo>
                    <a:pt x="1329" y="1041"/>
                  </a:lnTo>
                  <a:lnTo>
                    <a:pt x="1283" y="1020"/>
                  </a:lnTo>
                  <a:lnTo>
                    <a:pt x="1234" y="1001"/>
                  </a:lnTo>
                  <a:lnTo>
                    <a:pt x="1186" y="985"/>
                  </a:lnTo>
                  <a:lnTo>
                    <a:pt x="1137" y="970"/>
                  </a:lnTo>
                  <a:lnTo>
                    <a:pt x="1086" y="958"/>
                  </a:lnTo>
                  <a:lnTo>
                    <a:pt x="1035" y="950"/>
                  </a:lnTo>
                  <a:lnTo>
                    <a:pt x="981" y="942"/>
                  </a:lnTo>
                  <a:lnTo>
                    <a:pt x="929" y="939"/>
                  </a:lnTo>
                  <a:lnTo>
                    <a:pt x="874" y="938"/>
                  </a:lnTo>
                  <a:lnTo>
                    <a:pt x="874" y="689"/>
                  </a:lnTo>
                  <a:lnTo>
                    <a:pt x="874" y="689"/>
                  </a:lnTo>
                  <a:lnTo>
                    <a:pt x="908" y="689"/>
                  </a:lnTo>
                  <a:lnTo>
                    <a:pt x="941" y="691"/>
                  </a:lnTo>
                  <a:lnTo>
                    <a:pt x="974" y="693"/>
                  </a:lnTo>
                  <a:lnTo>
                    <a:pt x="1007" y="697"/>
                  </a:lnTo>
                  <a:lnTo>
                    <a:pt x="1040" y="700"/>
                  </a:lnTo>
                  <a:lnTo>
                    <a:pt x="1073" y="704"/>
                  </a:lnTo>
                  <a:lnTo>
                    <a:pt x="1104" y="710"/>
                  </a:lnTo>
                  <a:lnTo>
                    <a:pt x="1136" y="716"/>
                  </a:lnTo>
                  <a:lnTo>
                    <a:pt x="1167" y="722"/>
                  </a:lnTo>
                  <a:lnTo>
                    <a:pt x="1199" y="731"/>
                  </a:lnTo>
                  <a:lnTo>
                    <a:pt x="1229" y="739"/>
                  </a:lnTo>
                  <a:lnTo>
                    <a:pt x="1260" y="748"/>
                  </a:lnTo>
                  <a:lnTo>
                    <a:pt x="1290" y="758"/>
                  </a:lnTo>
                  <a:lnTo>
                    <a:pt x="1321" y="769"/>
                  </a:lnTo>
                  <a:lnTo>
                    <a:pt x="1350" y="779"/>
                  </a:lnTo>
                  <a:lnTo>
                    <a:pt x="1379" y="792"/>
                  </a:lnTo>
                  <a:lnTo>
                    <a:pt x="1408" y="804"/>
                  </a:lnTo>
                  <a:lnTo>
                    <a:pt x="1436" y="817"/>
                  </a:lnTo>
                  <a:lnTo>
                    <a:pt x="1464" y="832"/>
                  </a:lnTo>
                  <a:lnTo>
                    <a:pt x="1492" y="846"/>
                  </a:lnTo>
                  <a:lnTo>
                    <a:pt x="1520" y="862"/>
                  </a:lnTo>
                  <a:lnTo>
                    <a:pt x="1547" y="878"/>
                  </a:lnTo>
                  <a:lnTo>
                    <a:pt x="1574" y="894"/>
                  </a:lnTo>
                  <a:lnTo>
                    <a:pt x="1599" y="912"/>
                  </a:lnTo>
                  <a:lnTo>
                    <a:pt x="1625" y="929"/>
                  </a:lnTo>
                  <a:lnTo>
                    <a:pt x="1650" y="947"/>
                  </a:lnTo>
                  <a:lnTo>
                    <a:pt x="1675" y="967"/>
                  </a:lnTo>
                  <a:lnTo>
                    <a:pt x="1699" y="986"/>
                  </a:lnTo>
                  <a:lnTo>
                    <a:pt x="1723" y="1007"/>
                  </a:lnTo>
                  <a:lnTo>
                    <a:pt x="1746" y="1028"/>
                  </a:lnTo>
                  <a:lnTo>
                    <a:pt x="1770" y="1048"/>
                  </a:lnTo>
                  <a:lnTo>
                    <a:pt x="1791" y="1070"/>
                  </a:lnTo>
                  <a:lnTo>
                    <a:pt x="1791" y="1070"/>
                  </a:lnTo>
                  <a:lnTo>
                    <a:pt x="1813" y="1092"/>
                  </a:lnTo>
                  <a:lnTo>
                    <a:pt x="1834" y="1115"/>
                  </a:lnTo>
                  <a:lnTo>
                    <a:pt x="1855" y="1138"/>
                  </a:lnTo>
                  <a:lnTo>
                    <a:pt x="1875" y="1163"/>
                  </a:lnTo>
                  <a:lnTo>
                    <a:pt x="1895" y="1187"/>
                  </a:lnTo>
                  <a:lnTo>
                    <a:pt x="1914" y="1211"/>
                  </a:lnTo>
                  <a:lnTo>
                    <a:pt x="1933" y="1237"/>
                  </a:lnTo>
                  <a:lnTo>
                    <a:pt x="1950" y="1262"/>
                  </a:lnTo>
                  <a:lnTo>
                    <a:pt x="1967" y="1288"/>
                  </a:lnTo>
                  <a:lnTo>
                    <a:pt x="1984" y="1315"/>
                  </a:lnTo>
                  <a:lnTo>
                    <a:pt x="1999" y="1341"/>
                  </a:lnTo>
                  <a:lnTo>
                    <a:pt x="2015" y="1369"/>
                  </a:lnTo>
                  <a:lnTo>
                    <a:pt x="2030" y="1397"/>
                  </a:lnTo>
                  <a:lnTo>
                    <a:pt x="2043" y="1425"/>
                  </a:lnTo>
                  <a:lnTo>
                    <a:pt x="2057" y="1453"/>
                  </a:lnTo>
                  <a:lnTo>
                    <a:pt x="2070" y="1483"/>
                  </a:lnTo>
                  <a:lnTo>
                    <a:pt x="2082" y="1512"/>
                  </a:lnTo>
                  <a:lnTo>
                    <a:pt x="2093" y="1542"/>
                  </a:lnTo>
                  <a:lnTo>
                    <a:pt x="2104" y="1571"/>
                  </a:lnTo>
                  <a:lnTo>
                    <a:pt x="2114" y="1602"/>
                  </a:lnTo>
                  <a:lnTo>
                    <a:pt x="2122" y="1632"/>
                  </a:lnTo>
                  <a:lnTo>
                    <a:pt x="2131" y="1664"/>
                  </a:lnTo>
                  <a:lnTo>
                    <a:pt x="2138" y="1694"/>
                  </a:lnTo>
                  <a:lnTo>
                    <a:pt x="2145" y="1726"/>
                  </a:lnTo>
                  <a:lnTo>
                    <a:pt x="2152" y="1757"/>
                  </a:lnTo>
                  <a:lnTo>
                    <a:pt x="2156" y="1790"/>
                  </a:lnTo>
                  <a:lnTo>
                    <a:pt x="2161" y="1822"/>
                  </a:lnTo>
                  <a:lnTo>
                    <a:pt x="2165" y="1855"/>
                  </a:lnTo>
                  <a:lnTo>
                    <a:pt x="2169" y="1888"/>
                  </a:lnTo>
                  <a:lnTo>
                    <a:pt x="2170" y="1920"/>
                  </a:lnTo>
                  <a:lnTo>
                    <a:pt x="2171" y="1953"/>
                  </a:lnTo>
                  <a:lnTo>
                    <a:pt x="2172" y="1987"/>
                  </a:lnTo>
                  <a:lnTo>
                    <a:pt x="1924" y="1987"/>
                  </a:lnTo>
                  <a:close/>
                </a:path>
              </a:pathLst>
            </a:custGeom>
            <a:solidFill>
              <a:srgbClr val="F39C12">
                <a:alpha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1" name="TextBox 150"/>
          <p:cNvSpPr txBox="1"/>
          <p:nvPr/>
        </p:nvSpPr>
        <p:spPr>
          <a:xfrm>
            <a:off x="6215074" y="1555100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 err="1">
                <a:latin typeface="맑은 고딕" pitchFamily="50" charset="-127"/>
                <a:ea typeface="맑은 고딕" pitchFamily="50" charset="-127"/>
              </a:rPr>
              <a:t>wifi</a:t>
            </a:r>
            <a:endParaRPr lang="ko-KR" altLang="en-US" sz="9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7" name="자유형 156"/>
          <p:cNvSpPr/>
          <p:nvPr/>
        </p:nvSpPr>
        <p:spPr>
          <a:xfrm flipV="1">
            <a:off x="4286248" y="729602"/>
            <a:ext cx="1000132" cy="214314"/>
          </a:xfrm>
          <a:custGeom>
            <a:avLst/>
            <a:gdLst>
              <a:gd name="connsiteX0" fmla="*/ 0 w 1512820"/>
              <a:gd name="connsiteY0" fmla="*/ 0 h 255722"/>
              <a:gd name="connsiteX1" fmla="*/ 1512820 w 1512820"/>
              <a:gd name="connsiteY1" fmla="*/ 0 h 255722"/>
              <a:gd name="connsiteX2" fmla="*/ 1512820 w 1512820"/>
              <a:gd name="connsiteY2" fmla="*/ 170480 h 255722"/>
              <a:gd name="connsiteX3" fmla="*/ 1427578 w 1512820"/>
              <a:gd name="connsiteY3" fmla="*/ 255722 h 255722"/>
              <a:gd name="connsiteX4" fmla="*/ 85242 w 1512820"/>
              <a:gd name="connsiteY4" fmla="*/ 255722 h 255722"/>
              <a:gd name="connsiteX5" fmla="*/ 0 w 1512820"/>
              <a:gd name="connsiteY5" fmla="*/ 170480 h 25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2820" h="255722">
                <a:moveTo>
                  <a:pt x="0" y="0"/>
                </a:moveTo>
                <a:lnTo>
                  <a:pt x="1512820" y="0"/>
                </a:lnTo>
                <a:lnTo>
                  <a:pt x="1512820" y="170480"/>
                </a:lnTo>
                <a:cubicBezTo>
                  <a:pt x="1512820" y="217558"/>
                  <a:pt x="1474656" y="255722"/>
                  <a:pt x="1427578" y="255722"/>
                </a:cubicBezTo>
                <a:lnTo>
                  <a:pt x="85242" y="255722"/>
                </a:lnTo>
                <a:cubicBezTo>
                  <a:pt x="38164" y="255722"/>
                  <a:pt x="0" y="217558"/>
                  <a:pt x="0" y="170480"/>
                </a:cubicBezTo>
                <a:close/>
              </a:path>
            </a:pathLst>
          </a:custGeom>
          <a:solidFill>
            <a:srgbClr val="5CD48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8" name="TextBox 157"/>
          <p:cNvSpPr txBox="1"/>
          <p:nvPr/>
        </p:nvSpPr>
        <p:spPr>
          <a:xfrm>
            <a:off x="4470082" y="708024"/>
            <a:ext cx="657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tx2"/>
                </a:solidFill>
              </a:rPr>
              <a:t>적용 예</a:t>
            </a:r>
          </a:p>
        </p:txBody>
      </p:sp>
      <p:pic>
        <p:nvPicPr>
          <p:cNvPr id="21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857502"/>
            <a:ext cx="330087" cy="227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" name="제목 3"/>
          <p:cNvSpPr>
            <a:spLocks noGrp="1"/>
          </p:cNvSpPr>
          <p:nvPr>
            <p:ph type="title"/>
          </p:nvPr>
        </p:nvSpPr>
        <p:spPr>
          <a:xfrm>
            <a:off x="642910" y="-18"/>
            <a:ext cx="3686172" cy="500048"/>
          </a:xfrm>
        </p:spPr>
        <p:txBody>
          <a:bodyPr/>
          <a:lstStyle/>
          <a:p>
            <a:r>
              <a:rPr lang="ko-KR" altLang="en-US" dirty="0"/>
              <a:t>무선 통신단말기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844" t="26389" r="51953" b="59722"/>
          <a:stretch>
            <a:fillRect/>
          </a:stretch>
        </p:blipFill>
        <p:spPr bwMode="auto">
          <a:xfrm>
            <a:off x="4607719" y="3857634"/>
            <a:ext cx="571504" cy="54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57433" r="1544"/>
          <a:stretch>
            <a:fillRect/>
          </a:stretch>
        </p:blipFill>
        <p:spPr bwMode="auto">
          <a:xfrm>
            <a:off x="4714876" y="2857502"/>
            <a:ext cx="357190" cy="40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3" cstate="print"/>
          <a:srcRect r="43661"/>
          <a:stretch>
            <a:fillRect/>
          </a:stretch>
        </p:blipFill>
        <p:spPr bwMode="auto">
          <a:xfrm>
            <a:off x="4648200" y="3357568"/>
            <a:ext cx="490542" cy="40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무선 통신단말기</a:t>
            </a:r>
          </a:p>
        </p:txBody>
      </p:sp>
      <p:pic>
        <p:nvPicPr>
          <p:cNvPr id="5" name="Picture 2" descr="C:\Users\tmdream\Documents\카카오톡 받은 파일\KakaoTalk_20171208_162041001.jpg"/>
          <p:cNvPicPr>
            <a:picLocks noChangeAspect="1" noChangeArrowheads="1"/>
          </p:cNvPicPr>
          <p:nvPr/>
        </p:nvPicPr>
        <p:blipFill>
          <a:blip r:embed="rId4"/>
          <a:srcRect l="16254" t="14802" r="15247" b="10313"/>
          <a:stretch>
            <a:fillRect/>
          </a:stretch>
        </p:blipFill>
        <p:spPr bwMode="auto">
          <a:xfrm>
            <a:off x="1214414" y="2500312"/>
            <a:ext cx="1571636" cy="2290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모서리가 둥근 직사각형 5"/>
          <p:cNvSpPr/>
          <p:nvPr/>
        </p:nvSpPr>
        <p:spPr>
          <a:xfrm>
            <a:off x="4286248" y="928676"/>
            <a:ext cx="4500594" cy="3714776"/>
          </a:xfrm>
          <a:prstGeom prst="roundRect">
            <a:avLst>
              <a:gd name="adj" fmla="val 912"/>
            </a:avLst>
          </a:prstGeom>
          <a:noFill/>
          <a:ln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4857752" y="1857370"/>
            <a:ext cx="11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TMRS-A485</a:t>
            </a:r>
          </a:p>
          <a:p>
            <a:pPr algn="ctr"/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900" dirty="0">
                <a:latin typeface="맑은 고딕" pitchFamily="50" charset="-127"/>
                <a:ea typeface="맑은 고딕" pitchFamily="50" charset="-127"/>
              </a:rPr>
              <a:t>자사 통신단말기</a:t>
            </a:r>
            <a:r>
              <a:rPr lang="en-US" altLang="ko-KR" sz="9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9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78186" y="4214824"/>
            <a:ext cx="7278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00" dirty="0"/>
              <a:t>사용자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7286643" y="1071552"/>
            <a:ext cx="906714" cy="1023731"/>
            <a:chOff x="4677272" y="4737824"/>
            <a:chExt cx="874413" cy="807534"/>
          </a:xfrm>
        </p:grpSpPr>
        <p:grpSp>
          <p:nvGrpSpPr>
            <p:cNvPr id="26" name="그룹 84"/>
            <p:cNvGrpSpPr/>
            <p:nvPr/>
          </p:nvGrpSpPr>
          <p:grpSpPr>
            <a:xfrm>
              <a:off x="4802871" y="4737824"/>
              <a:ext cx="748814" cy="669552"/>
              <a:chOff x="4189200" y="4724125"/>
              <a:chExt cx="748814" cy="669552"/>
            </a:xfrm>
          </p:grpSpPr>
          <p:pic>
            <p:nvPicPr>
              <p:cNvPr id="28" name="그림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9200" y="4724125"/>
                <a:ext cx="675165" cy="563898"/>
              </a:xfrm>
              <a:prstGeom prst="rect">
                <a:avLst/>
              </a:prstGeom>
            </p:spPr>
          </p:pic>
          <p:grpSp>
            <p:nvGrpSpPr>
              <p:cNvPr id="29" name="Database Server"/>
              <p:cNvGrpSpPr/>
              <p:nvPr/>
            </p:nvGrpSpPr>
            <p:grpSpPr>
              <a:xfrm>
                <a:off x="4656568" y="4973352"/>
                <a:ext cx="281446" cy="420325"/>
                <a:chOff x="3378490" y="973056"/>
                <a:chExt cx="638471" cy="797686"/>
              </a:xfrm>
            </p:grpSpPr>
            <p:grpSp>
              <p:nvGrpSpPr>
                <p:cNvPr id="31" name="그룹 103"/>
                <p:cNvGrpSpPr/>
                <p:nvPr/>
              </p:nvGrpSpPr>
              <p:grpSpPr>
                <a:xfrm>
                  <a:off x="3378490" y="973056"/>
                  <a:ext cx="638471" cy="796003"/>
                  <a:chOff x="3378490" y="973056"/>
                  <a:chExt cx="638471" cy="796003"/>
                </a:xfrm>
              </p:grpSpPr>
              <p:sp>
                <p:nvSpPr>
                  <p:cNvPr id="35" name="자유형 34"/>
                  <p:cNvSpPr/>
                  <p:nvPr/>
                </p:nvSpPr>
                <p:spPr>
                  <a:xfrm>
                    <a:off x="3380189" y="973056"/>
                    <a:ext cx="635142" cy="30235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35142" h="302350">
                        <a:moveTo>
                          <a:pt x="0" y="161525"/>
                        </a:moveTo>
                        <a:lnTo>
                          <a:pt x="4416" y="150388"/>
                        </a:lnTo>
                        <a:lnTo>
                          <a:pt x="380900" y="0"/>
                        </a:lnTo>
                        <a:lnTo>
                          <a:pt x="635142" y="62170"/>
                        </a:lnTo>
                        <a:lnTo>
                          <a:pt x="248712" y="302350"/>
                        </a:lnTo>
                        <a:lnTo>
                          <a:pt x="0" y="16152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373737"/>
                      </a:gs>
                      <a:gs pos="52000">
                        <a:srgbClr val="494949"/>
                      </a:gs>
                      <a:gs pos="3000">
                        <a:srgbClr val="474747"/>
                      </a:gs>
                    </a:gsLst>
                    <a:lin ang="3960000" scaled="0"/>
                  </a:gradFill>
                  <a:ln w="7600" cap="flat">
                    <a:solidFill>
                      <a:srgbClr val="3A3A3A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" name="자유형 35"/>
                  <p:cNvSpPr/>
                  <p:nvPr/>
                </p:nvSpPr>
                <p:spPr>
                  <a:xfrm>
                    <a:off x="3514827" y="1035155"/>
                    <a:ext cx="502134" cy="73361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502134" h="733613">
                        <a:moveTo>
                          <a:pt x="99792" y="733613"/>
                        </a:moveTo>
                        <a:lnTo>
                          <a:pt x="502134" y="526508"/>
                        </a:lnTo>
                        <a:lnTo>
                          <a:pt x="502134" y="7336"/>
                        </a:lnTo>
                        <a:lnTo>
                          <a:pt x="105604" y="177561"/>
                        </a:lnTo>
                        <a:lnTo>
                          <a:pt x="0" y="479676"/>
                        </a:lnTo>
                        <a:lnTo>
                          <a:pt x="99792" y="733613"/>
                        </a:lnTo>
                        <a:close/>
                      </a:path>
                    </a:pathLst>
                  </a:custGeom>
                  <a:solidFill>
                    <a:srgbClr val="414141"/>
                  </a:solidFill>
                  <a:ln w="7600" cap="flat">
                    <a:solidFill>
                      <a:srgbClr val="414141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" name="자유형 36"/>
                  <p:cNvSpPr/>
                  <p:nvPr/>
                </p:nvSpPr>
                <p:spPr>
                  <a:xfrm>
                    <a:off x="3378490" y="1123465"/>
                    <a:ext cx="242068" cy="645192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42068" h="645192">
                        <a:moveTo>
                          <a:pt x="7998" y="0"/>
                        </a:moveTo>
                        <a:lnTo>
                          <a:pt x="233724" y="84329"/>
                        </a:lnTo>
                        <a:cubicBezTo>
                          <a:pt x="238673" y="85549"/>
                          <a:pt x="241255" y="89858"/>
                          <a:pt x="242068" y="92162"/>
                        </a:cubicBezTo>
                        <a:lnTo>
                          <a:pt x="242068" y="638405"/>
                        </a:lnTo>
                        <a:cubicBezTo>
                          <a:pt x="242068" y="642730"/>
                          <a:pt x="238046" y="645192"/>
                          <a:pt x="233506" y="645192"/>
                        </a:cubicBezTo>
                        <a:lnTo>
                          <a:pt x="8239" y="540494"/>
                        </a:lnTo>
                        <a:cubicBezTo>
                          <a:pt x="1933" y="537306"/>
                          <a:pt x="925" y="535665"/>
                          <a:pt x="0" y="532661"/>
                        </a:cubicBezTo>
                        <a:lnTo>
                          <a:pt x="0" y="7377"/>
                        </a:lnTo>
                        <a:cubicBezTo>
                          <a:pt x="0" y="3051"/>
                          <a:pt x="3459" y="0"/>
                          <a:pt x="7998" y="0"/>
                        </a:cubicBezTo>
                        <a:close/>
                      </a:path>
                    </a:pathLst>
                  </a:custGeom>
                  <a:gradFill>
                    <a:gsLst>
                      <a:gs pos="14000">
                        <a:srgbClr val="343434"/>
                      </a:gs>
                      <a:gs pos="66000">
                        <a:srgbClr val="383838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solidFill>
                      <a:srgbClr val="424242"/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8" name="자유형 37"/>
                  <p:cNvSpPr/>
                  <p:nvPr/>
                </p:nvSpPr>
                <p:spPr>
                  <a:xfrm>
                    <a:off x="3595799" y="1030015"/>
                    <a:ext cx="421134" cy="212919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21134" h="212919">
                        <a:moveTo>
                          <a:pt x="0" y="173549"/>
                        </a:moveTo>
                        <a:cubicBezTo>
                          <a:pt x="17126" y="180320"/>
                          <a:pt x="19202" y="180008"/>
                          <a:pt x="31626" y="190233"/>
                        </a:cubicBezTo>
                        <a:cubicBezTo>
                          <a:pt x="38521" y="195909"/>
                          <a:pt x="41790" y="212919"/>
                          <a:pt x="41790" y="212919"/>
                        </a:cubicBezTo>
                        <a:lnTo>
                          <a:pt x="420367" y="15541"/>
                        </a:lnTo>
                        <a:cubicBezTo>
                          <a:pt x="420367" y="15541"/>
                          <a:pt x="422461" y="7842"/>
                          <a:pt x="419168" y="5276"/>
                        </a:cubicBezTo>
                        <a:cubicBezTo>
                          <a:pt x="416375" y="3097"/>
                          <a:pt x="392726" y="0"/>
                          <a:pt x="392726" y="0"/>
                        </a:cubicBezTo>
                        <a:lnTo>
                          <a:pt x="0" y="173549"/>
                        </a:lnTo>
                        <a:close/>
                      </a:path>
                    </a:pathLst>
                  </a:custGeom>
                  <a:gradFill>
                    <a:gsLst>
                      <a:gs pos="45000">
                        <a:srgbClr val="4A4A4A"/>
                      </a:gs>
                      <a:gs pos="49000">
                        <a:srgbClr val="565656"/>
                      </a:gs>
                      <a:gs pos="51000">
                        <a:srgbClr val="414141"/>
                      </a:gs>
                    </a:gsLst>
                    <a:lin ang="384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9" name="자유형 38"/>
                  <p:cNvSpPr/>
                  <p:nvPr/>
                </p:nvSpPr>
                <p:spPr>
                  <a:xfrm>
                    <a:off x="3593597" y="1201948"/>
                    <a:ext cx="44072" cy="56711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4072" h="567111">
                        <a:moveTo>
                          <a:pt x="-50" y="0"/>
                        </a:moveTo>
                        <a:cubicBezTo>
                          <a:pt x="10615" y="0"/>
                          <a:pt x="42076" y="13993"/>
                          <a:pt x="43743" y="38346"/>
                        </a:cubicBezTo>
                        <a:cubicBezTo>
                          <a:pt x="44311" y="46647"/>
                          <a:pt x="43743" y="552984"/>
                          <a:pt x="43743" y="552984"/>
                        </a:cubicBezTo>
                        <a:cubicBezTo>
                          <a:pt x="43743" y="552984"/>
                          <a:pt x="22331" y="569323"/>
                          <a:pt x="19853" y="567111"/>
                        </a:cubicBezTo>
                        <a:cubicBezTo>
                          <a:pt x="17374" y="564317"/>
                          <a:pt x="390" y="558751"/>
                          <a:pt x="390" y="558751"/>
                        </a:cubicBezTo>
                        <a:lnTo>
                          <a:pt x="-5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414141"/>
                      </a:gs>
                      <a:gs pos="25000">
                        <a:srgbClr val="4C4C4C"/>
                      </a:gs>
                      <a:gs pos="100000">
                        <a:srgbClr val="353535"/>
                      </a:gs>
                    </a:gsLst>
                    <a:lin ang="108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40" name="자유형 39"/>
                  <p:cNvSpPr/>
                  <p:nvPr/>
                </p:nvSpPr>
                <p:spPr>
                  <a:xfrm>
                    <a:off x="3379514" y="1127520"/>
                    <a:ext cx="144106" cy="56553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4106" h="565538">
                        <a:moveTo>
                          <a:pt x="144106" y="46354"/>
                        </a:moveTo>
                        <a:lnTo>
                          <a:pt x="72053" y="565538"/>
                        </a:lnTo>
                        <a:lnTo>
                          <a:pt x="150" y="536451"/>
                        </a:lnTo>
                        <a:lnTo>
                          <a:pt x="150" y="1987"/>
                        </a:lnTo>
                        <a:cubicBezTo>
                          <a:pt x="150" y="1987"/>
                          <a:pt x="-2165" y="-2028"/>
                          <a:pt x="8443" y="1061"/>
                        </a:cubicBezTo>
                        <a:lnTo>
                          <a:pt x="144106" y="46354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8F8F8F">
                          <a:alpha val="20000"/>
                        </a:srgbClr>
                      </a:gs>
                      <a:gs pos="52000">
                        <a:srgbClr val="686868">
                          <a:alpha val="0"/>
                        </a:srgbClr>
                      </a:gs>
                    </a:gsLst>
                    <a:lin ang="11400000" scaled="0"/>
                  </a:gradFill>
                  <a:ln w="7600" cap="flat">
                    <a:noFill/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grpSp>
                <p:nvGrpSpPr>
                  <p:cNvPr id="41" name="그룹 113"/>
                  <p:cNvGrpSpPr/>
                  <p:nvPr/>
                </p:nvGrpSpPr>
                <p:grpSpPr>
                  <a:xfrm>
                    <a:off x="3379104" y="1191956"/>
                    <a:ext cx="241405" cy="355103"/>
                    <a:chOff x="3379104" y="1191956"/>
                    <a:chExt cx="241405" cy="355103"/>
                  </a:xfrm>
                </p:grpSpPr>
                <p:sp>
                  <p:nvSpPr>
                    <p:cNvPr id="42" name="자유형 41"/>
                    <p:cNvSpPr/>
                    <p:nvPr/>
                  </p:nvSpPr>
                  <p:spPr>
                    <a:xfrm>
                      <a:off x="3379962" y="1191956"/>
                      <a:ext cx="131843" cy="6919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194">
                          <a:moveTo>
                            <a:pt x="0" y="0"/>
                          </a:moveTo>
                          <a:lnTo>
                            <a:pt x="0" y="11436"/>
                          </a:lnTo>
                          <a:lnTo>
                            <a:pt x="131843" y="69194"/>
                          </a:lnTo>
                          <a:lnTo>
                            <a:pt x="131843" y="5708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3" name="자유형 42"/>
                    <p:cNvSpPr/>
                    <p:nvPr/>
                  </p:nvSpPr>
                  <p:spPr>
                    <a:xfrm>
                      <a:off x="3379962" y="1269969"/>
                      <a:ext cx="131843" cy="69890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1843" h="69890">
                          <a:moveTo>
                            <a:pt x="0" y="0"/>
                          </a:moveTo>
                          <a:lnTo>
                            <a:pt x="0" y="12782"/>
                          </a:lnTo>
                          <a:lnTo>
                            <a:pt x="131843" y="69890"/>
                          </a:lnTo>
                          <a:lnTo>
                            <a:pt x="131843" y="5576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4" name="자유형 43"/>
                    <p:cNvSpPr/>
                    <p:nvPr/>
                  </p:nvSpPr>
                  <p:spPr>
                    <a:xfrm>
                      <a:off x="3379104" y="1348603"/>
                      <a:ext cx="132702" cy="713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2702" h="71309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2702" y="71309"/>
                          </a:lnTo>
                          <a:lnTo>
                            <a:pt x="132702" y="585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5" name="자유형 44"/>
                    <p:cNvSpPr/>
                    <p:nvPr/>
                  </p:nvSpPr>
                  <p:spPr>
                    <a:xfrm>
                      <a:off x="3380281" y="1430004"/>
                      <a:ext cx="130757" cy="699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30757" h="69964">
                          <a:moveTo>
                            <a:pt x="0" y="0"/>
                          </a:moveTo>
                          <a:lnTo>
                            <a:pt x="0" y="13455"/>
                          </a:lnTo>
                          <a:lnTo>
                            <a:pt x="130757" y="69964"/>
                          </a:lnTo>
                          <a:lnTo>
                            <a:pt x="130757" y="5718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0000"/>
                        </a:gs>
                        <a:gs pos="0">
                          <a:srgbClr val="333333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solidFill>
                        <a:srgbClr val="292929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6" name="자유형 45"/>
                    <p:cNvSpPr/>
                    <p:nvPr/>
                  </p:nvSpPr>
                  <p:spPr>
                    <a:xfrm>
                      <a:off x="3501217" y="1245544"/>
                      <a:ext cx="118585" cy="6027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8585" h="60277">
                          <a:moveTo>
                            <a:pt x="0" y="0"/>
                          </a:moveTo>
                          <a:lnTo>
                            <a:pt x="282" y="11302"/>
                          </a:lnTo>
                          <a:lnTo>
                            <a:pt x="118585" y="60277"/>
                          </a:lnTo>
                          <a:lnTo>
                            <a:pt x="118585" y="4951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7" name="자유형 46"/>
                    <p:cNvSpPr/>
                    <p:nvPr/>
                  </p:nvSpPr>
                  <p:spPr>
                    <a:xfrm>
                      <a:off x="3501218" y="1321695"/>
                      <a:ext cx="119291" cy="6458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291" h="64582">
                          <a:moveTo>
                            <a:pt x="0" y="0"/>
                          </a:moveTo>
                          <a:lnTo>
                            <a:pt x="0" y="14127"/>
                          </a:lnTo>
                          <a:lnTo>
                            <a:pt x="119291" y="64582"/>
                          </a:lnTo>
                          <a:lnTo>
                            <a:pt x="119291" y="518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8" name="자유형 47"/>
                    <p:cNvSpPr/>
                    <p:nvPr/>
                  </p:nvSpPr>
                  <p:spPr>
                    <a:xfrm>
                      <a:off x="3500510" y="1402423"/>
                      <a:ext cx="119996" cy="63237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3237">
                          <a:moveTo>
                            <a:pt x="0" y="0"/>
                          </a:moveTo>
                          <a:lnTo>
                            <a:pt x="119996" y="51128"/>
                          </a:lnTo>
                          <a:lnTo>
                            <a:pt x="119996" y="63237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0">
                          <a:srgbClr val="006FBD"/>
                        </a:gs>
                      </a:gsLst>
                      <a:path path="rect">
                        <a:fillToRect l="50000" t="50000" r="50000" b="50000"/>
                      </a:path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49" name="자유형 48"/>
                    <p:cNvSpPr/>
                    <p:nvPr/>
                  </p:nvSpPr>
                  <p:spPr>
                    <a:xfrm>
                      <a:off x="3500510" y="1481804"/>
                      <a:ext cx="119996" cy="65255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19996" h="65255">
                          <a:moveTo>
                            <a:pt x="0" y="0"/>
                          </a:moveTo>
                          <a:lnTo>
                            <a:pt x="119996" y="53146"/>
                          </a:lnTo>
                          <a:lnTo>
                            <a:pt x="119996" y="65255"/>
                          </a:lnTo>
                          <a:lnTo>
                            <a:pt x="0" y="141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100000">
                          <a:srgbClr val="004371"/>
                        </a:gs>
                        <a:gs pos="63000">
                          <a:srgbClr val="006FBD"/>
                        </a:gs>
                      </a:gsLst>
                      <a:path path="rect">
                        <a:fillToRect l="100000" b="100000"/>
                      </a:path>
                      <a:tileRect t="-100000" r="-100000"/>
                    </a:gradFill>
                    <a:ln w="7600" cap="flat">
                      <a:gradFill>
                        <a:gsLst>
                          <a:gs pos="0">
                            <a:srgbClr val="00538E"/>
                          </a:gs>
                          <a:gs pos="100000">
                            <a:srgbClr val="00406E"/>
                          </a:gs>
                        </a:gsLst>
                        <a:lin ang="0" scaled="0"/>
                      </a:gra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0" name="자유형 49"/>
                    <p:cNvSpPr/>
                    <p:nvPr/>
                  </p:nvSpPr>
                  <p:spPr>
                    <a:xfrm>
                      <a:off x="3507569" y="1248234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1" name="자유형 50"/>
                    <p:cNvSpPr/>
                    <p:nvPr/>
                  </p:nvSpPr>
                  <p:spPr>
                    <a:xfrm>
                      <a:off x="3506016" y="1323040"/>
                      <a:ext cx="99385" cy="5812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385" h="58124">
                          <a:moveTo>
                            <a:pt x="0" y="0"/>
                          </a:moveTo>
                          <a:lnTo>
                            <a:pt x="88656" y="38749"/>
                          </a:lnTo>
                          <a:lnTo>
                            <a:pt x="99385" y="58124"/>
                          </a:lnTo>
                          <a:lnTo>
                            <a:pt x="565" y="1560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2" name="자유형 51"/>
                    <p:cNvSpPr/>
                    <p:nvPr/>
                  </p:nvSpPr>
                  <p:spPr>
                    <a:xfrm>
                      <a:off x="3507146" y="1404844"/>
                      <a:ext cx="99668" cy="5650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6509">
                          <a:moveTo>
                            <a:pt x="0" y="0"/>
                          </a:moveTo>
                          <a:lnTo>
                            <a:pt x="89504" y="37673"/>
                          </a:lnTo>
                          <a:lnTo>
                            <a:pt x="99668" y="56509"/>
                          </a:lnTo>
                          <a:lnTo>
                            <a:pt x="283" y="1453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/>
                        </a:gs>
                        <a:gs pos="75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3" name="자유형 52"/>
                    <p:cNvSpPr/>
                    <p:nvPr/>
                  </p:nvSpPr>
                  <p:spPr>
                    <a:xfrm>
                      <a:off x="3507146" y="1485457"/>
                      <a:ext cx="99668" cy="54626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99668" h="54626">
                          <a:moveTo>
                            <a:pt x="0" y="0"/>
                          </a:moveTo>
                          <a:lnTo>
                            <a:pt x="89504" y="37404"/>
                          </a:lnTo>
                          <a:lnTo>
                            <a:pt x="99668" y="54626"/>
                          </a:lnTo>
                          <a:lnTo>
                            <a:pt x="282" y="1264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29000">
                          <a:srgbClr val="40C2F2">
                            <a:alpha val="78000"/>
                          </a:srgbClr>
                        </a:gs>
                        <a:gs pos="72000">
                          <a:srgbClr val="45C4F3">
                            <a:alpha val="0"/>
                          </a:srgbClr>
                        </a:gs>
                      </a:gsLst>
                      <a:lin ang="5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4" name="자유형 53"/>
                    <p:cNvSpPr/>
                    <p:nvPr/>
                  </p:nvSpPr>
                  <p:spPr>
                    <a:xfrm>
                      <a:off x="3507146" y="1485455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7000">
                          <a:srgbClr val="40C2F2"/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5" name="자유형 54"/>
                    <p:cNvSpPr/>
                    <p:nvPr/>
                  </p:nvSpPr>
                  <p:spPr>
                    <a:xfrm>
                      <a:off x="3508840" y="1404516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6" name="자유형 55"/>
                    <p:cNvSpPr/>
                    <p:nvPr/>
                  </p:nvSpPr>
                  <p:spPr>
                    <a:xfrm>
                      <a:off x="3509194" y="1325404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57" name="자유형 56"/>
                    <p:cNvSpPr/>
                    <p:nvPr/>
                  </p:nvSpPr>
                  <p:spPr>
                    <a:xfrm>
                      <a:off x="3509194" y="1247100"/>
                      <a:ext cx="103338" cy="5716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03338" h="57164">
                          <a:moveTo>
                            <a:pt x="0" y="0"/>
                          </a:moveTo>
                          <a:lnTo>
                            <a:pt x="103338" y="45324"/>
                          </a:lnTo>
                          <a:lnTo>
                            <a:pt x="103338" y="57164"/>
                          </a:lnTo>
                          <a:lnTo>
                            <a:pt x="14117" y="2003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0C2F2">
                            <a:alpha val="90000"/>
                          </a:srgbClr>
                        </a:gs>
                        <a:gs pos="41000">
                          <a:srgbClr val="45C4F3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</p:grpSp>
            </p:grpSp>
            <p:grpSp>
              <p:nvGrpSpPr>
                <p:cNvPr id="32" name="Highlight Cylinder"/>
                <p:cNvGrpSpPr/>
                <p:nvPr/>
              </p:nvGrpSpPr>
              <p:grpSpPr>
                <a:xfrm>
                  <a:off x="3736065" y="1424312"/>
                  <a:ext cx="223440" cy="346430"/>
                  <a:chOff x="3736065" y="1424312"/>
                  <a:chExt cx="223440" cy="346430"/>
                </a:xfrm>
              </p:grpSpPr>
              <p:sp>
                <p:nvSpPr>
                  <p:cNvPr id="33" name="Database"/>
                  <p:cNvSpPr/>
                  <p:nvPr/>
                </p:nvSpPr>
                <p:spPr>
                  <a:xfrm>
                    <a:off x="3736065" y="1477938"/>
                    <a:ext cx="223440" cy="292804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292804">
                        <a:moveTo>
                          <a:pt x="0" y="0"/>
                        </a:moveTo>
                        <a:lnTo>
                          <a:pt x="0" y="239178"/>
                        </a:lnTo>
                        <a:arcTo wR="111720" hR="53626" stAng="10800000" swAng="-10800000"/>
                        <a:lnTo>
                          <a:pt x="223440" y="0"/>
                        </a:lnTo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0">
                        <a:srgbClr val="B6CBF2"/>
                      </a:gs>
                      <a:gs pos="25000">
                        <a:srgbClr val="DEE7F9"/>
                      </a:gs>
                      <a:gs pos="50000">
                        <a:srgbClr val="B6CBF2"/>
                      </a:gs>
                      <a:gs pos="75000">
                        <a:srgbClr val="A0B2D5"/>
                      </a:gs>
                      <a:gs pos="100000">
                        <a:srgbClr val="AEC2E7"/>
                      </a:gs>
                    </a:gsLst>
                    <a:lin ang="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" name="자유형 33"/>
                  <p:cNvSpPr/>
                  <p:nvPr/>
                </p:nvSpPr>
                <p:spPr>
                  <a:xfrm>
                    <a:off x="3736065" y="1424312"/>
                    <a:ext cx="223440" cy="107251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3440" h="107251">
                        <a:moveTo>
                          <a:pt x="0" y="53626"/>
                        </a:moveTo>
                        <a:arcTo wR="111720" hR="53626" stAng="10800000" swAng="10800000"/>
                        <a:arcTo wR="111720" hR="53626" stAng="0" swAng="10800000"/>
                        <a:close/>
                      </a:path>
                    </a:pathLst>
                  </a:custGeom>
                  <a:gradFill>
                    <a:gsLst>
                      <a:gs pos="20000">
                        <a:srgbClr val="D7E2F7"/>
                      </a:gs>
                      <a:gs pos="100000">
                        <a:srgbClr val="AEC2E7"/>
                      </a:gs>
                    </a:gsLst>
                    <a:lin ang="16800000" scaled="0"/>
                  </a:gradFill>
                  <a:ln w="7600" cap="flat">
                    <a:solidFill>
                      <a:srgbClr val="90A1C1">
                        <a:alpha val="40000"/>
                      </a:srgbClr>
                    </a:solidFill>
                    <a:bevel/>
                  </a:ln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</p:grpSp>
        </p:grpSp>
        <p:sp>
          <p:nvSpPr>
            <p:cNvPr id="27" name="TextBox 26"/>
            <p:cNvSpPr txBox="1"/>
            <p:nvPr/>
          </p:nvSpPr>
          <p:spPr>
            <a:xfrm>
              <a:off x="4677272" y="5334727"/>
              <a:ext cx="813124" cy="210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800" dirty="0"/>
                <a:t>관리자</a:t>
              </a:r>
              <a:endParaRPr lang="en-US" altLang="ko-KR" sz="800" dirty="0"/>
            </a:p>
            <a:p>
              <a:pPr algn="ctr"/>
              <a:r>
                <a:rPr lang="en-US" altLang="ko-KR" sz="800" dirty="0"/>
                <a:t>(</a:t>
              </a:r>
              <a:r>
                <a:rPr lang="ko-KR" altLang="en-US" sz="800" dirty="0"/>
                <a:t>서버</a:t>
              </a:r>
              <a:r>
                <a:rPr lang="en-US" altLang="ko-KR" sz="800" dirty="0"/>
                <a:t>/</a:t>
              </a:r>
              <a:r>
                <a:rPr lang="ko-KR" altLang="en-US" sz="800" dirty="0"/>
                <a:t>데이터베이스</a:t>
              </a:r>
              <a:r>
                <a:rPr lang="en-US" altLang="ko-KR" sz="800" dirty="0"/>
                <a:t>)</a:t>
              </a:r>
              <a:endParaRPr lang="ko-KR" altLang="en-US" sz="800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7286644" y="3500444"/>
            <a:ext cx="1162310" cy="2000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700" dirty="0">
                <a:latin typeface="맑은 고딕" pitchFamily="50" charset="-127"/>
                <a:ea typeface="맑은 고딕" pitchFamily="50" charset="-127"/>
              </a:rPr>
              <a:t>품질관리</a:t>
            </a:r>
          </a:p>
        </p:txBody>
      </p:sp>
      <p:cxnSp>
        <p:nvCxnSpPr>
          <p:cNvPr id="59" name="꺾인 연결선 58"/>
          <p:cNvCxnSpPr>
            <a:stCxn id="75" idx="1"/>
            <a:endCxn id="23" idx="2"/>
          </p:cNvCxnSpPr>
          <p:nvPr/>
        </p:nvCxnSpPr>
        <p:spPr>
          <a:xfrm rot="10800000" flipH="1">
            <a:off x="5357817" y="2226702"/>
            <a:ext cx="51527" cy="1345180"/>
          </a:xfrm>
          <a:prstGeom prst="bentConnector4">
            <a:avLst>
              <a:gd name="adj1" fmla="val 419004"/>
              <a:gd name="adj2" fmla="val 7124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/>
          <p:nvPr/>
        </p:nvCxnSpPr>
        <p:spPr>
          <a:xfrm flipV="1">
            <a:off x="5629259" y="1428986"/>
            <a:ext cx="1501872" cy="134717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꺾인 연결선 152"/>
          <p:cNvCxnSpPr>
            <a:stCxn id="58" idx="0"/>
          </p:cNvCxnSpPr>
          <p:nvPr/>
        </p:nvCxnSpPr>
        <p:spPr>
          <a:xfrm rot="16200000" flipV="1">
            <a:off x="7085433" y="2718077"/>
            <a:ext cx="1405160" cy="159573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29256" y="3643320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232/485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통신연결</a:t>
            </a:r>
          </a:p>
        </p:txBody>
      </p:sp>
      <p:grpSp>
        <p:nvGrpSpPr>
          <p:cNvPr id="65" name="그룹 64"/>
          <p:cNvGrpSpPr/>
          <p:nvPr/>
        </p:nvGrpSpPr>
        <p:grpSpPr>
          <a:xfrm>
            <a:off x="6215074" y="1285866"/>
            <a:ext cx="428628" cy="428628"/>
            <a:chOff x="4036215" y="642924"/>
            <a:chExt cx="571504" cy="571504"/>
          </a:xfrm>
        </p:grpSpPr>
        <p:sp>
          <p:nvSpPr>
            <p:cNvPr id="66" name="타원 65"/>
            <p:cNvSpPr/>
            <p:nvPr/>
          </p:nvSpPr>
          <p:spPr>
            <a:xfrm>
              <a:off x="4036215" y="642924"/>
              <a:ext cx="571504" cy="5715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40"/>
            <p:cNvSpPr>
              <a:spLocks noEditPoints="1"/>
            </p:cNvSpPr>
            <p:nvPr/>
          </p:nvSpPr>
          <p:spPr bwMode="auto">
            <a:xfrm>
              <a:off x="4036215" y="642924"/>
              <a:ext cx="571504" cy="571504"/>
            </a:xfrm>
            <a:custGeom>
              <a:avLst/>
              <a:gdLst>
                <a:gd name="T0" fmla="*/ 1181 w 2869"/>
                <a:gd name="T1" fmla="*/ 23 h 2870"/>
                <a:gd name="T2" fmla="*/ 875 w 2869"/>
                <a:gd name="T3" fmla="*/ 113 h 2870"/>
                <a:gd name="T4" fmla="*/ 604 w 2869"/>
                <a:gd name="T5" fmla="*/ 265 h 2870"/>
                <a:gd name="T6" fmla="*/ 372 w 2869"/>
                <a:gd name="T7" fmla="*/ 470 h 2870"/>
                <a:gd name="T8" fmla="*/ 189 w 2869"/>
                <a:gd name="T9" fmla="*/ 721 h 2870"/>
                <a:gd name="T10" fmla="*/ 64 w 2869"/>
                <a:gd name="T11" fmla="*/ 1008 h 2870"/>
                <a:gd name="T12" fmla="*/ 3 w 2869"/>
                <a:gd name="T13" fmla="*/ 1324 h 2870"/>
                <a:gd name="T14" fmla="*/ 11 w 2869"/>
                <a:gd name="T15" fmla="*/ 1618 h 2870"/>
                <a:gd name="T16" fmla="*/ 87 w 2869"/>
                <a:gd name="T17" fmla="*/ 1929 h 2870"/>
                <a:gd name="T18" fmla="*/ 226 w 2869"/>
                <a:gd name="T19" fmla="*/ 2209 h 2870"/>
                <a:gd name="T20" fmla="*/ 419 w 2869"/>
                <a:gd name="T21" fmla="*/ 2450 h 2870"/>
                <a:gd name="T22" fmla="*/ 661 w 2869"/>
                <a:gd name="T23" fmla="*/ 2644 h 2870"/>
                <a:gd name="T24" fmla="*/ 941 w 2869"/>
                <a:gd name="T25" fmla="*/ 2783 h 2870"/>
                <a:gd name="T26" fmla="*/ 1251 w 2869"/>
                <a:gd name="T27" fmla="*/ 2858 h 2870"/>
                <a:gd name="T28" fmla="*/ 1544 w 2869"/>
                <a:gd name="T29" fmla="*/ 2866 h 2870"/>
                <a:gd name="T30" fmla="*/ 1861 w 2869"/>
                <a:gd name="T31" fmla="*/ 2806 h 2870"/>
                <a:gd name="T32" fmla="*/ 2149 w 2869"/>
                <a:gd name="T33" fmla="*/ 2680 h 2870"/>
                <a:gd name="T34" fmla="*/ 2400 w 2869"/>
                <a:gd name="T35" fmla="*/ 2497 h 2870"/>
                <a:gd name="T36" fmla="*/ 2605 w 2869"/>
                <a:gd name="T37" fmla="*/ 2266 h 2870"/>
                <a:gd name="T38" fmla="*/ 2757 w 2869"/>
                <a:gd name="T39" fmla="*/ 1993 h 2870"/>
                <a:gd name="T40" fmla="*/ 2847 w 2869"/>
                <a:gd name="T41" fmla="*/ 1689 h 2870"/>
                <a:gd name="T42" fmla="*/ 2869 w 2869"/>
                <a:gd name="T43" fmla="*/ 1397 h 2870"/>
                <a:gd name="T44" fmla="*/ 2824 w 2869"/>
                <a:gd name="T45" fmla="*/ 1076 h 2870"/>
                <a:gd name="T46" fmla="*/ 2712 w 2869"/>
                <a:gd name="T47" fmla="*/ 782 h 2870"/>
                <a:gd name="T48" fmla="*/ 2542 w 2869"/>
                <a:gd name="T49" fmla="*/ 523 h 2870"/>
                <a:gd name="T50" fmla="*/ 2321 w 2869"/>
                <a:gd name="T51" fmla="*/ 306 h 2870"/>
                <a:gd name="T52" fmla="*/ 2057 w 2869"/>
                <a:gd name="T53" fmla="*/ 142 h 2870"/>
                <a:gd name="T54" fmla="*/ 1759 w 2869"/>
                <a:gd name="T55" fmla="*/ 36 h 2870"/>
                <a:gd name="T56" fmla="*/ 1435 w 2869"/>
                <a:gd name="T57" fmla="*/ 0 h 2870"/>
                <a:gd name="T58" fmla="*/ 1098 w 2869"/>
                <a:gd name="T59" fmla="*/ 1978 h 2870"/>
                <a:gd name="T60" fmla="*/ 964 w 2869"/>
                <a:gd name="T61" fmla="*/ 1965 h 2870"/>
                <a:gd name="T62" fmla="*/ 924 w 2869"/>
                <a:gd name="T63" fmla="*/ 1935 h 2870"/>
                <a:gd name="T64" fmla="*/ 874 w 2869"/>
                <a:gd name="T65" fmla="*/ 1813 h 2870"/>
                <a:gd name="T66" fmla="*/ 924 w 2869"/>
                <a:gd name="T67" fmla="*/ 1693 h 2870"/>
                <a:gd name="T68" fmla="*/ 1047 w 2869"/>
                <a:gd name="T69" fmla="*/ 1642 h 2870"/>
                <a:gd name="T70" fmla="*/ 1169 w 2869"/>
                <a:gd name="T71" fmla="*/ 1693 h 2870"/>
                <a:gd name="T72" fmla="*/ 1205 w 2869"/>
                <a:gd name="T73" fmla="*/ 1748 h 2870"/>
                <a:gd name="T74" fmla="*/ 1205 w 2869"/>
                <a:gd name="T75" fmla="*/ 1880 h 2870"/>
                <a:gd name="T76" fmla="*/ 1481 w 2869"/>
                <a:gd name="T77" fmla="*/ 1986 h 2870"/>
                <a:gd name="T78" fmla="*/ 1423 w 2869"/>
                <a:gd name="T79" fmla="*/ 1727 h 2870"/>
                <a:gd name="T80" fmla="*/ 1282 w 2869"/>
                <a:gd name="T81" fmla="*/ 1536 h 2870"/>
                <a:gd name="T82" fmla="*/ 1051 w 2869"/>
                <a:gd name="T83" fmla="*/ 1405 h 2870"/>
                <a:gd name="T84" fmla="*/ 918 w 2869"/>
                <a:gd name="T85" fmla="*/ 1132 h 2870"/>
                <a:gd name="T86" fmla="*/ 1282 w 2869"/>
                <a:gd name="T87" fmla="*/ 1234 h 2870"/>
                <a:gd name="T88" fmla="*/ 1535 w 2869"/>
                <a:gd name="T89" fmla="*/ 1442 h 2870"/>
                <a:gd name="T90" fmla="*/ 1704 w 2869"/>
                <a:gd name="T91" fmla="*/ 1773 h 2870"/>
                <a:gd name="T92" fmla="*/ 1922 w 2869"/>
                <a:gd name="T93" fmla="*/ 1934 h 2870"/>
                <a:gd name="T94" fmla="*/ 1796 w 2869"/>
                <a:gd name="T95" fmla="*/ 1487 h 2870"/>
                <a:gd name="T96" fmla="*/ 1502 w 2869"/>
                <a:gd name="T97" fmla="*/ 1147 h 2870"/>
                <a:gd name="T98" fmla="*/ 1086 w 2869"/>
                <a:gd name="T99" fmla="*/ 958 h 2870"/>
                <a:gd name="T100" fmla="*/ 974 w 2869"/>
                <a:gd name="T101" fmla="*/ 693 h 2870"/>
                <a:gd name="T102" fmla="*/ 1260 w 2869"/>
                <a:gd name="T103" fmla="*/ 748 h 2870"/>
                <a:gd name="T104" fmla="*/ 1520 w 2869"/>
                <a:gd name="T105" fmla="*/ 862 h 2870"/>
                <a:gd name="T106" fmla="*/ 1746 w 2869"/>
                <a:gd name="T107" fmla="*/ 1028 h 2870"/>
                <a:gd name="T108" fmla="*/ 1914 w 2869"/>
                <a:gd name="T109" fmla="*/ 1211 h 2870"/>
                <a:gd name="T110" fmla="*/ 2057 w 2869"/>
                <a:gd name="T111" fmla="*/ 1453 h 2870"/>
                <a:gd name="T112" fmla="*/ 2145 w 2869"/>
                <a:gd name="T113" fmla="*/ 1726 h 2870"/>
                <a:gd name="T114" fmla="*/ 1924 w 2869"/>
                <a:gd name="T115" fmla="*/ 1987 h 2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69" h="2870">
                  <a:moveTo>
                    <a:pt x="1435" y="0"/>
                  </a:moveTo>
                  <a:lnTo>
                    <a:pt x="1435" y="0"/>
                  </a:lnTo>
                  <a:lnTo>
                    <a:pt x="1397" y="1"/>
                  </a:lnTo>
                  <a:lnTo>
                    <a:pt x="1361" y="2"/>
                  </a:lnTo>
                  <a:lnTo>
                    <a:pt x="1324" y="5"/>
                  </a:lnTo>
                  <a:lnTo>
                    <a:pt x="1288" y="7"/>
                  </a:lnTo>
                  <a:lnTo>
                    <a:pt x="1251" y="12"/>
                  </a:lnTo>
                  <a:lnTo>
                    <a:pt x="1216" y="17"/>
                  </a:lnTo>
                  <a:lnTo>
                    <a:pt x="1181" y="23"/>
                  </a:lnTo>
                  <a:lnTo>
                    <a:pt x="1145" y="29"/>
                  </a:lnTo>
                  <a:lnTo>
                    <a:pt x="1110" y="36"/>
                  </a:lnTo>
                  <a:lnTo>
                    <a:pt x="1076" y="45"/>
                  </a:lnTo>
                  <a:lnTo>
                    <a:pt x="1042" y="54"/>
                  </a:lnTo>
                  <a:lnTo>
                    <a:pt x="1008" y="64"/>
                  </a:lnTo>
                  <a:lnTo>
                    <a:pt x="974" y="75"/>
                  </a:lnTo>
                  <a:lnTo>
                    <a:pt x="941" y="87"/>
                  </a:lnTo>
                  <a:lnTo>
                    <a:pt x="908" y="99"/>
                  </a:lnTo>
                  <a:lnTo>
                    <a:pt x="875" y="113"/>
                  </a:lnTo>
                  <a:lnTo>
                    <a:pt x="844" y="126"/>
                  </a:lnTo>
                  <a:lnTo>
                    <a:pt x="812" y="142"/>
                  </a:lnTo>
                  <a:lnTo>
                    <a:pt x="782" y="157"/>
                  </a:lnTo>
                  <a:lnTo>
                    <a:pt x="750" y="174"/>
                  </a:lnTo>
                  <a:lnTo>
                    <a:pt x="720" y="191"/>
                  </a:lnTo>
                  <a:lnTo>
                    <a:pt x="691" y="208"/>
                  </a:lnTo>
                  <a:lnTo>
                    <a:pt x="661" y="226"/>
                  </a:lnTo>
                  <a:lnTo>
                    <a:pt x="632" y="245"/>
                  </a:lnTo>
                  <a:lnTo>
                    <a:pt x="604" y="265"/>
                  </a:lnTo>
                  <a:lnTo>
                    <a:pt x="576" y="286"/>
                  </a:lnTo>
                  <a:lnTo>
                    <a:pt x="548" y="306"/>
                  </a:lnTo>
                  <a:lnTo>
                    <a:pt x="521" y="328"/>
                  </a:lnTo>
                  <a:lnTo>
                    <a:pt x="496" y="350"/>
                  </a:lnTo>
                  <a:lnTo>
                    <a:pt x="469" y="373"/>
                  </a:lnTo>
                  <a:lnTo>
                    <a:pt x="445" y="396"/>
                  </a:lnTo>
                  <a:lnTo>
                    <a:pt x="419" y="421"/>
                  </a:lnTo>
                  <a:lnTo>
                    <a:pt x="396" y="445"/>
                  </a:lnTo>
                  <a:lnTo>
                    <a:pt x="372" y="470"/>
                  </a:lnTo>
                  <a:lnTo>
                    <a:pt x="350" y="496"/>
                  </a:lnTo>
                  <a:lnTo>
                    <a:pt x="327" y="523"/>
                  </a:lnTo>
                  <a:lnTo>
                    <a:pt x="306" y="550"/>
                  </a:lnTo>
                  <a:lnTo>
                    <a:pt x="284" y="576"/>
                  </a:lnTo>
                  <a:lnTo>
                    <a:pt x="265" y="604"/>
                  </a:lnTo>
                  <a:lnTo>
                    <a:pt x="244" y="632"/>
                  </a:lnTo>
                  <a:lnTo>
                    <a:pt x="226" y="661"/>
                  </a:lnTo>
                  <a:lnTo>
                    <a:pt x="208" y="691"/>
                  </a:lnTo>
                  <a:lnTo>
                    <a:pt x="189" y="721"/>
                  </a:lnTo>
                  <a:lnTo>
                    <a:pt x="172" y="751"/>
                  </a:lnTo>
                  <a:lnTo>
                    <a:pt x="157" y="782"/>
                  </a:lnTo>
                  <a:lnTo>
                    <a:pt x="141" y="814"/>
                  </a:lnTo>
                  <a:lnTo>
                    <a:pt x="126" y="844"/>
                  </a:lnTo>
                  <a:lnTo>
                    <a:pt x="113" y="877"/>
                  </a:lnTo>
                  <a:lnTo>
                    <a:pt x="99" y="908"/>
                  </a:lnTo>
                  <a:lnTo>
                    <a:pt x="87" y="941"/>
                  </a:lnTo>
                  <a:lnTo>
                    <a:pt x="75" y="975"/>
                  </a:lnTo>
                  <a:lnTo>
                    <a:pt x="64" y="1008"/>
                  </a:lnTo>
                  <a:lnTo>
                    <a:pt x="54" y="1042"/>
                  </a:lnTo>
                  <a:lnTo>
                    <a:pt x="45" y="1076"/>
                  </a:lnTo>
                  <a:lnTo>
                    <a:pt x="36" y="1112"/>
                  </a:lnTo>
                  <a:lnTo>
                    <a:pt x="29" y="1146"/>
                  </a:lnTo>
                  <a:lnTo>
                    <a:pt x="21" y="1181"/>
                  </a:lnTo>
                  <a:lnTo>
                    <a:pt x="17" y="1216"/>
                  </a:lnTo>
                  <a:lnTo>
                    <a:pt x="11" y="1253"/>
                  </a:lnTo>
                  <a:lnTo>
                    <a:pt x="7" y="1288"/>
                  </a:lnTo>
                  <a:lnTo>
                    <a:pt x="3" y="1324"/>
                  </a:lnTo>
                  <a:lnTo>
                    <a:pt x="2" y="1361"/>
                  </a:lnTo>
                  <a:lnTo>
                    <a:pt x="0" y="1397"/>
                  </a:lnTo>
                  <a:lnTo>
                    <a:pt x="0" y="1435"/>
                  </a:lnTo>
                  <a:lnTo>
                    <a:pt x="0" y="1435"/>
                  </a:lnTo>
                  <a:lnTo>
                    <a:pt x="0" y="1472"/>
                  </a:lnTo>
                  <a:lnTo>
                    <a:pt x="2" y="1509"/>
                  </a:lnTo>
                  <a:lnTo>
                    <a:pt x="3" y="1546"/>
                  </a:lnTo>
                  <a:lnTo>
                    <a:pt x="7" y="1582"/>
                  </a:lnTo>
                  <a:lnTo>
                    <a:pt x="11" y="1618"/>
                  </a:lnTo>
                  <a:lnTo>
                    <a:pt x="17" y="1654"/>
                  </a:lnTo>
                  <a:lnTo>
                    <a:pt x="21" y="1689"/>
                  </a:lnTo>
                  <a:lnTo>
                    <a:pt x="29" y="1725"/>
                  </a:lnTo>
                  <a:lnTo>
                    <a:pt x="36" y="1759"/>
                  </a:lnTo>
                  <a:lnTo>
                    <a:pt x="45" y="1794"/>
                  </a:lnTo>
                  <a:lnTo>
                    <a:pt x="54" y="1828"/>
                  </a:lnTo>
                  <a:lnTo>
                    <a:pt x="64" y="1862"/>
                  </a:lnTo>
                  <a:lnTo>
                    <a:pt x="75" y="1895"/>
                  </a:lnTo>
                  <a:lnTo>
                    <a:pt x="87" y="1929"/>
                  </a:lnTo>
                  <a:lnTo>
                    <a:pt x="99" y="1961"/>
                  </a:lnTo>
                  <a:lnTo>
                    <a:pt x="113" y="1993"/>
                  </a:lnTo>
                  <a:lnTo>
                    <a:pt x="126" y="2025"/>
                  </a:lnTo>
                  <a:lnTo>
                    <a:pt x="141" y="2057"/>
                  </a:lnTo>
                  <a:lnTo>
                    <a:pt x="157" y="2088"/>
                  </a:lnTo>
                  <a:lnTo>
                    <a:pt x="172" y="2119"/>
                  </a:lnTo>
                  <a:lnTo>
                    <a:pt x="189" y="2149"/>
                  </a:lnTo>
                  <a:lnTo>
                    <a:pt x="208" y="2180"/>
                  </a:lnTo>
                  <a:lnTo>
                    <a:pt x="226" y="2209"/>
                  </a:lnTo>
                  <a:lnTo>
                    <a:pt x="244" y="2238"/>
                  </a:lnTo>
                  <a:lnTo>
                    <a:pt x="265" y="2266"/>
                  </a:lnTo>
                  <a:lnTo>
                    <a:pt x="284" y="2294"/>
                  </a:lnTo>
                  <a:lnTo>
                    <a:pt x="306" y="2321"/>
                  </a:lnTo>
                  <a:lnTo>
                    <a:pt x="327" y="2347"/>
                  </a:lnTo>
                  <a:lnTo>
                    <a:pt x="350" y="2374"/>
                  </a:lnTo>
                  <a:lnTo>
                    <a:pt x="372" y="2400"/>
                  </a:lnTo>
                  <a:lnTo>
                    <a:pt x="396" y="2425"/>
                  </a:lnTo>
                  <a:lnTo>
                    <a:pt x="419" y="2450"/>
                  </a:lnTo>
                  <a:lnTo>
                    <a:pt x="445" y="2474"/>
                  </a:lnTo>
                  <a:lnTo>
                    <a:pt x="469" y="2497"/>
                  </a:lnTo>
                  <a:lnTo>
                    <a:pt x="496" y="2520"/>
                  </a:lnTo>
                  <a:lnTo>
                    <a:pt x="521" y="2542"/>
                  </a:lnTo>
                  <a:lnTo>
                    <a:pt x="548" y="2564"/>
                  </a:lnTo>
                  <a:lnTo>
                    <a:pt x="576" y="2585"/>
                  </a:lnTo>
                  <a:lnTo>
                    <a:pt x="604" y="2605"/>
                  </a:lnTo>
                  <a:lnTo>
                    <a:pt x="632" y="2625"/>
                  </a:lnTo>
                  <a:lnTo>
                    <a:pt x="661" y="2644"/>
                  </a:lnTo>
                  <a:lnTo>
                    <a:pt x="691" y="2662"/>
                  </a:lnTo>
                  <a:lnTo>
                    <a:pt x="720" y="2680"/>
                  </a:lnTo>
                  <a:lnTo>
                    <a:pt x="750" y="2697"/>
                  </a:lnTo>
                  <a:lnTo>
                    <a:pt x="782" y="2714"/>
                  </a:lnTo>
                  <a:lnTo>
                    <a:pt x="812" y="2728"/>
                  </a:lnTo>
                  <a:lnTo>
                    <a:pt x="844" y="2743"/>
                  </a:lnTo>
                  <a:lnTo>
                    <a:pt x="875" y="2757"/>
                  </a:lnTo>
                  <a:lnTo>
                    <a:pt x="908" y="2771"/>
                  </a:lnTo>
                  <a:lnTo>
                    <a:pt x="941" y="2783"/>
                  </a:lnTo>
                  <a:lnTo>
                    <a:pt x="974" y="2795"/>
                  </a:lnTo>
                  <a:lnTo>
                    <a:pt x="1008" y="2806"/>
                  </a:lnTo>
                  <a:lnTo>
                    <a:pt x="1042" y="2816"/>
                  </a:lnTo>
                  <a:lnTo>
                    <a:pt x="1076" y="2824"/>
                  </a:lnTo>
                  <a:lnTo>
                    <a:pt x="1110" y="2833"/>
                  </a:lnTo>
                  <a:lnTo>
                    <a:pt x="1145" y="2841"/>
                  </a:lnTo>
                  <a:lnTo>
                    <a:pt x="1181" y="2847"/>
                  </a:lnTo>
                  <a:lnTo>
                    <a:pt x="1216" y="2853"/>
                  </a:lnTo>
                  <a:lnTo>
                    <a:pt x="1251" y="2858"/>
                  </a:lnTo>
                  <a:lnTo>
                    <a:pt x="1288" y="2863"/>
                  </a:lnTo>
                  <a:lnTo>
                    <a:pt x="1324" y="2866"/>
                  </a:lnTo>
                  <a:lnTo>
                    <a:pt x="1361" y="2868"/>
                  </a:lnTo>
                  <a:lnTo>
                    <a:pt x="1397" y="2869"/>
                  </a:lnTo>
                  <a:lnTo>
                    <a:pt x="1435" y="2870"/>
                  </a:lnTo>
                  <a:lnTo>
                    <a:pt x="1435" y="2870"/>
                  </a:lnTo>
                  <a:lnTo>
                    <a:pt x="1472" y="2869"/>
                  </a:lnTo>
                  <a:lnTo>
                    <a:pt x="1508" y="2868"/>
                  </a:lnTo>
                  <a:lnTo>
                    <a:pt x="1544" y="2866"/>
                  </a:lnTo>
                  <a:lnTo>
                    <a:pt x="1581" y="2863"/>
                  </a:lnTo>
                  <a:lnTo>
                    <a:pt x="1617" y="2858"/>
                  </a:lnTo>
                  <a:lnTo>
                    <a:pt x="1653" y="2853"/>
                  </a:lnTo>
                  <a:lnTo>
                    <a:pt x="1688" y="2847"/>
                  </a:lnTo>
                  <a:lnTo>
                    <a:pt x="1723" y="2841"/>
                  </a:lnTo>
                  <a:lnTo>
                    <a:pt x="1759" y="2833"/>
                  </a:lnTo>
                  <a:lnTo>
                    <a:pt x="1793" y="2824"/>
                  </a:lnTo>
                  <a:lnTo>
                    <a:pt x="1828" y="2816"/>
                  </a:lnTo>
                  <a:lnTo>
                    <a:pt x="1861" y="2806"/>
                  </a:lnTo>
                  <a:lnTo>
                    <a:pt x="1895" y="2795"/>
                  </a:lnTo>
                  <a:lnTo>
                    <a:pt x="1928" y="2783"/>
                  </a:lnTo>
                  <a:lnTo>
                    <a:pt x="1961" y="2771"/>
                  </a:lnTo>
                  <a:lnTo>
                    <a:pt x="1993" y="2757"/>
                  </a:lnTo>
                  <a:lnTo>
                    <a:pt x="2025" y="2743"/>
                  </a:lnTo>
                  <a:lnTo>
                    <a:pt x="2057" y="2728"/>
                  </a:lnTo>
                  <a:lnTo>
                    <a:pt x="2088" y="2714"/>
                  </a:lnTo>
                  <a:lnTo>
                    <a:pt x="2119" y="2697"/>
                  </a:lnTo>
                  <a:lnTo>
                    <a:pt x="2149" y="2680"/>
                  </a:lnTo>
                  <a:lnTo>
                    <a:pt x="2178" y="2662"/>
                  </a:lnTo>
                  <a:lnTo>
                    <a:pt x="2207" y="2644"/>
                  </a:lnTo>
                  <a:lnTo>
                    <a:pt x="2237" y="2625"/>
                  </a:lnTo>
                  <a:lnTo>
                    <a:pt x="2266" y="2605"/>
                  </a:lnTo>
                  <a:lnTo>
                    <a:pt x="2293" y="2585"/>
                  </a:lnTo>
                  <a:lnTo>
                    <a:pt x="2321" y="2564"/>
                  </a:lnTo>
                  <a:lnTo>
                    <a:pt x="2347" y="2542"/>
                  </a:lnTo>
                  <a:lnTo>
                    <a:pt x="2374" y="2520"/>
                  </a:lnTo>
                  <a:lnTo>
                    <a:pt x="2400" y="2497"/>
                  </a:lnTo>
                  <a:lnTo>
                    <a:pt x="2425" y="2474"/>
                  </a:lnTo>
                  <a:lnTo>
                    <a:pt x="2450" y="2450"/>
                  </a:lnTo>
                  <a:lnTo>
                    <a:pt x="2474" y="2425"/>
                  </a:lnTo>
                  <a:lnTo>
                    <a:pt x="2497" y="2400"/>
                  </a:lnTo>
                  <a:lnTo>
                    <a:pt x="2520" y="2374"/>
                  </a:lnTo>
                  <a:lnTo>
                    <a:pt x="2542" y="2347"/>
                  </a:lnTo>
                  <a:lnTo>
                    <a:pt x="2564" y="2321"/>
                  </a:lnTo>
                  <a:lnTo>
                    <a:pt x="2585" y="2294"/>
                  </a:lnTo>
                  <a:lnTo>
                    <a:pt x="2605" y="2266"/>
                  </a:lnTo>
                  <a:lnTo>
                    <a:pt x="2625" y="2238"/>
                  </a:lnTo>
                  <a:lnTo>
                    <a:pt x="2643" y="2209"/>
                  </a:lnTo>
                  <a:lnTo>
                    <a:pt x="2662" y="2180"/>
                  </a:lnTo>
                  <a:lnTo>
                    <a:pt x="2679" y="2149"/>
                  </a:lnTo>
                  <a:lnTo>
                    <a:pt x="2696" y="2119"/>
                  </a:lnTo>
                  <a:lnTo>
                    <a:pt x="2712" y="2088"/>
                  </a:lnTo>
                  <a:lnTo>
                    <a:pt x="2728" y="2057"/>
                  </a:lnTo>
                  <a:lnTo>
                    <a:pt x="2743" y="2025"/>
                  </a:lnTo>
                  <a:lnTo>
                    <a:pt x="2757" y="1993"/>
                  </a:lnTo>
                  <a:lnTo>
                    <a:pt x="2769" y="1961"/>
                  </a:lnTo>
                  <a:lnTo>
                    <a:pt x="2783" y="1929"/>
                  </a:lnTo>
                  <a:lnTo>
                    <a:pt x="2794" y="1895"/>
                  </a:lnTo>
                  <a:lnTo>
                    <a:pt x="2805" y="1862"/>
                  </a:lnTo>
                  <a:lnTo>
                    <a:pt x="2816" y="1828"/>
                  </a:lnTo>
                  <a:lnTo>
                    <a:pt x="2824" y="1794"/>
                  </a:lnTo>
                  <a:lnTo>
                    <a:pt x="2833" y="1759"/>
                  </a:lnTo>
                  <a:lnTo>
                    <a:pt x="2840" y="1725"/>
                  </a:lnTo>
                  <a:lnTo>
                    <a:pt x="2847" y="1689"/>
                  </a:lnTo>
                  <a:lnTo>
                    <a:pt x="2853" y="1654"/>
                  </a:lnTo>
                  <a:lnTo>
                    <a:pt x="2858" y="1618"/>
                  </a:lnTo>
                  <a:lnTo>
                    <a:pt x="2862" y="1582"/>
                  </a:lnTo>
                  <a:lnTo>
                    <a:pt x="2866" y="1546"/>
                  </a:lnTo>
                  <a:lnTo>
                    <a:pt x="2868" y="1509"/>
                  </a:lnTo>
                  <a:lnTo>
                    <a:pt x="2869" y="1472"/>
                  </a:lnTo>
                  <a:lnTo>
                    <a:pt x="2869" y="1435"/>
                  </a:lnTo>
                  <a:lnTo>
                    <a:pt x="2869" y="1435"/>
                  </a:lnTo>
                  <a:lnTo>
                    <a:pt x="2869" y="1397"/>
                  </a:lnTo>
                  <a:lnTo>
                    <a:pt x="2868" y="1361"/>
                  </a:lnTo>
                  <a:lnTo>
                    <a:pt x="2866" y="1324"/>
                  </a:lnTo>
                  <a:lnTo>
                    <a:pt x="2862" y="1288"/>
                  </a:lnTo>
                  <a:lnTo>
                    <a:pt x="2858" y="1253"/>
                  </a:lnTo>
                  <a:lnTo>
                    <a:pt x="2853" y="1216"/>
                  </a:lnTo>
                  <a:lnTo>
                    <a:pt x="2847" y="1181"/>
                  </a:lnTo>
                  <a:lnTo>
                    <a:pt x="2840" y="1146"/>
                  </a:lnTo>
                  <a:lnTo>
                    <a:pt x="2833" y="1112"/>
                  </a:lnTo>
                  <a:lnTo>
                    <a:pt x="2824" y="1076"/>
                  </a:lnTo>
                  <a:lnTo>
                    <a:pt x="2816" y="1042"/>
                  </a:lnTo>
                  <a:lnTo>
                    <a:pt x="2805" y="1008"/>
                  </a:lnTo>
                  <a:lnTo>
                    <a:pt x="2794" y="975"/>
                  </a:lnTo>
                  <a:lnTo>
                    <a:pt x="2783" y="941"/>
                  </a:lnTo>
                  <a:lnTo>
                    <a:pt x="2769" y="908"/>
                  </a:lnTo>
                  <a:lnTo>
                    <a:pt x="2757" y="877"/>
                  </a:lnTo>
                  <a:lnTo>
                    <a:pt x="2743" y="844"/>
                  </a:lnTo>
                  <a:lnTo>
                    <a:pt x="2728" y="814"/>
                  </a:lnTo>
                  <a:lnTo>
                    <a:pt x="2712" y="782"/>
                  </a:lnTo>
                  <a:lnTo>
                    <a:pt x="2696" y="751"/>
                  </a:lnTo>
                  <a:lnTo>
                    <a:pt x="2679" y="721"/>
                  </a:lnTo>
                  <a:lnTo>
                    <a:pt x="2662" y="691"/>
                  </a:lnTo>
                  <a:lnTo>
                    <a:pt x="2643" y="661"/>
                  </a:lnTo>
                  <a:lnTo>
                    <a:pt x="2625" y="632"/>
                  </a:lnTo>
                  <a:lnTo>
                    <a:pt x="2605" y="604"/>
                  </a:lnTo>
                  <a:lnTo>
                    <a:pt x="2585" y="576"/>
                  </a:lnTo>
                  <a:lnTo>
                    <a:pt x="2564" y="550"/>
                  </a:lnTo>
                  <a:lnTo>
                    <a:pt x="2542" y="523"/>
                  </a:lnTo>
                  <a:lnTo>
                    <a:pt x="2520" y="496"/>
                  </a:lnTo>
                  <a:lnTo>
                    <a:pt x="2497" y="470"/>
                  </a:lnTo>
                  <a:lnTo>
                    <a:pt x="2474" y="445"/>
                  </a:lnTo>
                  <a:lnTo>
                    <a:pt x="2450" y="421"/>
                  </a:lnTo>
                  <a:lnTo>
                    <a:pt x="2425" y="396"/>
                  </a:lnTo>
                  <a:lnTo>
                    <a:pt x="2400" y="373"/>
                  </a:lnTo>
                  <a:lnTo>
                    <a:pt x="2374" y="350"/>
                  </a:lnTo>
                  <a:lnTo>
                    <a:pt x="2347" y="328"/>
                  </a:lnTo>
                  <a:lnTo>
                    <a:pt x="2321" y="306"/>
                  </a:lnTo>
                  <a:lnTo>
                    <a:pt x="2293" y="286"/>
                  </a:lnTo>
                  <a:lnTo>
                    <a:pt x="2266" y="265"/>
                  </a:lnTo>
                  <a:lnTo>
                    <a:pt x="2237" y="245"/>
                  </a:lnTo>
                  <a:lnTo>
                    <a:pt x="2207" y="226"/>
                  </a:lnTo>
                  <a:lnTo>
                    <a:pt x="2178" y="208"/>
                  </a:lnTo>
                  <a:lnTo>
                    <a:pt x="2149" y="191"/>
                  </a:lnTo>
                  <a:lnTo>
                    <a:pt x="2119" y="174"/>
                  </a:lnTo>
                  <a:lnTo>
                    <a:pt x="2088" y="157"/>
                  </a:lnTo>
                  <a:lnTo>
                    <a:pt x="2057" y="142"/>
                  </a:lnTo>
                  <a:lnTo>
                    <a:pt x="2025" y="126"/>
                  </a:lnTo>
                  <a:lnTo>
                    <a:pt x="1993" y="113"/>
                  </a:lnTo>
                  <a:lnTo>
                    <a:pt x="1961" y="99"/>
                  </a:lnTo>
                  <a:lnTo>
                    <a:pt x="1928" y="87"/>
                  </a:lnTo>
                  <a:lnTo>
                    <a:pt x="1895" y="75"/>
                  </a:lnTo>
                  <a:lnTo>
                    <a:pt x="1861" y="64"/>
                  </a:lnTo>
                  <a:lnTo>
                    <a:pt x="1828" y="54"/>
                  </a:lnTo>
                  <a:lnTo>
                    <a:pt x="1793" y="45"/>
                  </a:lnTo>
                  <a:lnTo>
                    <a:pt x="1759" y="36"/>
                  </a:lnTo>
                  <a:lnTo>
                    <a:pt x="1723" y="29"/>
                  </a:lnTo>
                  <a:lnTo>
                    <a:pt x="1688" y="23"/>
                  </a:lnTo>
                  <a:lnTo>
                    <a:pt x="1653" y="17"/>
                  </a:lnTo>
                  <a:lnTo>
                    <a:pt x="1617" y="12"/>
                  </a:lnTo>
                  <a:lnTo>
                    <a:pt x="1581" y="7"/>
                  </a:lnTo>
                  <a:lnTo>
                    <a:pt x="1544" y="5"/>
                  </a:lnTo>
                  <a:lnTo>
                    <a:pt x="1508" y="2"/>
                  </a:lnTo>
                  <a:lnTo>
                    <a:pt x="1472" y="1"/>
                  </a:lnTo>
                  <a:lnTo>
                    <a:pt x="1435" y="0"/>
                  </a:lnTo>
                  <a:lnTo>
                    <a:pt x="1435" y="0"/>
                  </a:lnTo>
                  <a:close/>
                  <a:moveTo>
                    <a:pt x="1169" y="1935"/>
                  </a:moveTo>
                  <a:lnTo>
                    <a:pt x="1169" y="1935"/>
                  </a:lnTo>
                  <a:lnTo>
                    <a:pt x="1169" y="1935"/>
                  </a:lnTo>
                  <a:lnTo>
                    <a:pt x="1156" y="1946"/>
                  </a:lnTo>
                  <a:lnTo>
                    <a:pt x="1143" y="1956"/>
                  </a:lnTo>
                  <a:lnTo>
                    <a:pt x="1128" y="1965"/>
                  </a:lnTo>
                  <a:lnTo>
                    <a:pt x="1114" y="1972"/>
                  </a:lnTo>
                  <a:lnTo>
                    <a:pt x="1098" y="1978"/>
                  </a:lnTo>
                  <a:lnTo>
                    <a:pt x="1081" y="1982"/>
                  </a:lnTo>
                  <a:lnTo>
                    <a:pt x="1064" y="1985"/>
                  </a:lnTo>
                  <a:lnTo>
                    <a:pt x="1047" y="1986"/>
                  </a:lnTo>
                  <a:lnTo>
                    <a:pt x="1047" y="1986"/>
                  </a:lnTo>
                  <a:lnTo>
                    <a:pt x="1029" y="1985"/>
                  </a:lnTo>
                  <a:lnTo>
                    <a:pt x="1012" y="1982"/>
                  </a:lnTo>
                  <a:lnTo>
                    <a:pt x="995" y="1978"/>
                  </a:lnTo>
                  <a:lnTo>
                    <a:pt x="980" y="1972"/>
                  </a:lnTo>
                  <a:lnTo>
                    <a:pt x="964" y="1965"/>
                  </a:lnTo>
                  <a:lnTo>
                    <a:pt x="950" y="1956"/>
                  </a:lnTo>
                  <a:lnTo>
                    <a:pt x="937" y="1946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24" y="1935"/>
                  </a:lnTo>
                  <a:lnTo>
                    <a:pt x="913" y="1923"/>
                  </a:lnTo>
                  <a:lnTo>
                    <a:pt x="903" y="1910"/>
                  </a:lnTo>
                  <a:lnTo>
                    <a:pt x="895" y="1896"/>
                  </a:lnTo>
                  <a:lnTo>
                    <a:pt x="888" y="1880"/>
                  </a:lnTo>
                  <a:lnTo>
                    <a:pt x="882" y="1864"/>
                  </a:lnTo>
                  <a:lnTo>
                    <a:pt x="878" y="1849"/>
                  </a:lnTo>
                  <a:lnTo>
                    <a:pt x="875" y="1832"/>
                  </a:lnTo>
                  <a:lnTo>
                    <a:pt x="874" y="1813"/>
                  </a:lnTo>
                  <a:lnTo>
                    <a:pt x="874" y="1813"/>
                  </a:lnTo>
                  <a:lnTo>
                    <a:pt x="875" y="1796"/>
                  </a:lnTo>
                  <a:lnTo>
                    <a:pt x="878" y="1779"/>
                  </a:lnTo>
                  <a:lnTo>
                    <a:pt x="882" y="1764"/>
                  </a:lnTo>
                  <a:lnTo>
                    <a:pt x="888" y="1748"/>
                  </a:lnTo>
                  <a:lnTo>
                    <a:pt x="895" y="1732"/>
                  </a:lnTo>
                  <a:lnTo>
                    <a:pt x="903" y="1719"/>
                  </a:lnTo>
                  <a:lnTo>
                    <a:pt x="913" y="1705"/>
                  </a:lnTo>
                  <a:lnTo>
                    <a:pt x="924" y="1693"/>
                  </a:lnTo>
                  <a:lnTo>
                    <a:pt x="924" y="1693"/>
                  </a:lnTo>
                  <a:lnTo>
                    <a:pt x="924" y="1693"/>
                  </a:lnTo>
                  <a:lnTo>
                    <a:pt x="937" y="1682"/>
                  </a:lnTo>
                  <a:lnTo>
                    <a:pt x="950" y="1671"/>
                  </a:lnTo>
                  <a:lnTo>
                    <a:pt x="964" y="1663"/>
                  </a:lnTo>
                  <a:lnTo>
                    <a:pt x="980" y="1655"/>
                  </a:lnTo>
                  <a:lnTo>
                    <a:pt x="995" y="1650"/>
                  </a:lnTo>
                  <a:lnTo>
                    <a:pt x="1012" y="1646"/>
                  </a:lnTo>
                  <a:lnTo>
                    <a:pt x="1029" y="1643"/>
                  </a:lnTo>
                  <a:lnTo>
                    <a:pt x="1047" y="1642"/>
                  </a:lnTo>
                  <a:lnTo>
                    <a:pt x="1047" y="1642"/>
                  </a:lnTo>
                  <a:lnTo>
                    <a:pt x="1064" y="1643"/>
                  </a:lnTo>
                  <a:lnTo>
                    <a:pt x="1081" y="1646"/>
                  </a:lnTo>
                  <a:lnTo>
                    <a:pt x="1098" y="1650"/>
                  </a:lnTo>
                  <a:lnTo>
                    <a:pt x="1114" y="1655"/>
                  </a:lnTo>
                  <a:lnTo>
                    <a:pt x="1128" y="1663"/>
                  </a:lnTo>
                  <a:lnTo>
                    <a:pt x="1143" y="1671"/>
                  </a:lnTo>
                  <a:lnTo>
                    <a:pt x="1156" y="1682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69" y="1693"/>
                  </a:lnTo>
                  <a:lnTo>
                    <a:pt x="1180" y="1705"/>
                  </a:lnTo>
                  <a:lnTo>
                    <a:pt x="1189" y="1719"/>
                  </a:lnTo>
                  <a:lnTo>
                    <a:pt x="1198" y="1732"/>
                  </a:lnTo>
                  <a:lnTo>
                    <a:pt x="1205" y="1748"/>
                  </a:lnTo>
                  <a:lnTo>
                    <a:pt x="1211" y="1764"/>
                  </a:lnTo>
                  <a:lnTo>
                    <a:pt x="1215" y="1779"/>
                  </a:lnTo>
                  <a:lnTo>
                    <a:pt x="1218" y="1796"/>
                  </a:lnTo>
                  <a:lnTo>
                    <a:pt x="1218" y="1813"/>
                  </a:lnTo>
                  <a:lnTo>
                    <a:pt x="1218" y="1813"/>
                  </a:lnTo>
                  <a:lnTo>
                    <a:pt x="1218" y="1832"/>
                  </a:lnTo>
                  <a:lnTo>
                    <a:pt x="1215" y="1849"/>
                  </a:lnTo>
                  <a:lnTo>
                    <a:pt x="1211" y="1864"/>
                  </a:lnTo>
                  <a:lnTo>
                    <a:pt x="1205" y="1880"/>
                  </a:lnTo>
                  <a:lnTo>
                    <a:pt x="1198" y="1896"/>
                  </a:lnTo>
                  <a:lnTo>
                    <a:pt x="1189" y="1910"/>
                  </a:lnTo>
                  <a:lnTo>
                    <a:pt x="1180" y="1923"/>
                  </a:lnTo>
                  <a:lnTo>
                    <a:pt x="1169" y="1935"/>
                  </a:lnTo>
                  <a:lnTo>
                    <a:pt x="1169" y="1935"/>
                  </a:lnTo>
                  <a:close/>
                  <a:moveTo>
                    <a:pt x="1481" y="1987"/>
                  </a:moveTo>
                  <a:lnTo>
                    <a:pt x="1481" y="1986"/>
                  </a:lnTo>
                  <a:lnTo>
                    <a:pt x="1481" y="1986"/>
                  </a:lnTo>
                  <a:lnTo>
                    <a:pt x="1481" y="1986"/>
                  </a:lnTo>
                  <a:lnTo>
                    <a:pt x="1481" y="1957"/>
                  </a:lnTo>
                  <a:lnTo>
                    <a:pt x="1479" y="1927"/>
                  </a:lnTo>
                  <a:lnTo>
                    <a:pt x="1475" y="1896"/>
                  </a:lnTo>
                  <a:lnTo>
                    <a:pt x="1470" y="1867"/>
                  </a:lnTo>
                  <a:lnTo>
                    <a:pt x="1463" y="1838"/>
                  </a:lnTo>
                  <a:lnTo>
                    <a:pt x="1456" y="1810"/>
                  </a:lnTo>
                  <a:lnTo>
                    <a:pt x="1446" y="1782"/>
                  </a:lnTo>
                  <a:lnTo>
                    <a:pt x="1435" y="1754"/>
                  </a:lnTo>
                  <a:lnTo>
                    <a:pt x="1423" y="1727"/>
                  </a:lnTo>
                  <a:lnTo>
                    <a:pt x="1411" y="1700"/>
                  </a:lnTo>
                  <a:lnTo>
                    <a:pt x="1396" y="1675"/>
                  </a:lnTo>
                  <a:lnTo>
                    <a:pt x="1379" y="1649"/>
                  </a:lnTo>
                  <a:lnTo>
                    <a:pt x="1362" y="1625"/>
                  </a:lnTo>
                  <a:lnTo>
                    <a:pt x="1344" y="1602"/>
                  </a:lnTo>
                  <a:lnTo>
                    <a:pt x="1324" y="1579"/>
                  </a:lnTo>
                  <a:lnTo>
                    <a:pt x="1304" y="1557"/>
                  </a:lnTo>
                  <a:lnTo>
                    <a:pt x="1304" y="1557"/>
                  </a:lnTo>
                  <a:lnTo>
                    <a:pt x="1282" y="1536"/>
                  </a:lnTo>
                  <a:lnTo>
                    <a:pt x="1259" y="1517"/>
                  </a:lnTo>
                  <a:lnTo>
                    <a:pt x="1236" y="1498"/>
                  </a:lnTo>
                  <a:lnTo>
                    <a:pt x="1211" y="1480"/>
                  </a:lnTo>
                  <a:lnTo>
                    <a:pt x="1186" y="1464"/>
                  </a:lnTo>
                  <a:lnTo>
                    <a:pt x="1160" y="1450"/>
                  </a:lnTo>
                  <a:lnTo>
                    <a:pt x="1133" y="1436"/>
                  </a:lnTo>
                  <a:lnTo>
                    <a:pt x="1107" y="1424"/>
                  </a:lnTo>
                  <a:lnTo>
                    <a:pt x="1079" y="1414"/>
                  </a:lnTo>
                  <a:lnTo>
                    <a:pt x="1051" y="1405"/>
                  </a:lnTo>
                  <a:lnTo>
                    <a:pt x="1023" y="1397"/>
                  </a:lnTo>
                  <a:lnTo>
                    <a:pt x="993" y="1390"/>
                  </a:lnTo>
                  <a:lnTo>
                    <a:pt x="964" y="1385"/>
                  </a:lnTo>
                  <a:lnTo>
                    <a:pt x="935" y="1382"/>
                  </a:lnTo>
                  <a:lnTo>
                    <a:pt x="905" y="1379"/>
                  </a:lnTo>
                  <a:lnTo>
                    <a:pt x="874" y="1378"/>
                  </a:lnTo>
                  <a:lnTo>
                    <a:pt x="874" y="1131"/>
                  </a:lnTo>
                  <a:lnTo>
                    <a:pt x="874" y="1131"/>
                  </a:lnTo>
                  <a:lnTo>
                    <a:pt x="918" y="1132"/>
                  </a:lnTo>
                  <a:lnTo>
                    <a:pt x="962" y="1135"/>
                  </a:lnTo>
                  <a:lnTo>
                    <a:pt x="1004" y="1141"/>
                  </a:lnTo>
                  <a:lnTo>
                    <a:pt x="1047" y="1148"/>
                  </a:lnTo>
                  <a:lnTo>
                    <a:pt x="1088" y="1158"/>
                  </a:lnTo>
                  <a:lnTo>
                    <a:pt x="1128" y="1170"/>
                  </a:lnTo>
                  <a:lnTo>
                    <a:pt x="1169" y="1183"/>
                  </a:lnTo>
                  <a:lnTo>
                    <a:pt x="1208" y="1198"/>
                  </a:lnTo>
                  <a:lnTo>
                    <a:pt x="1245" y="1215"/>
                  </a:lnTo>
                  <a:lnTo>
                    <a:pt x="1282" y="1234"/>
                  </a:lnTo>
                  <a:lnTo>
                    <a:pt x="1318" y="1255"/>
                  </a:lnTo>
                  <a:lnTo>
                    <a:pt x="1352" y="1277"/>
                  </a:lnTo>
                  <a:lnTo>
                    <a:pt x="1386" y="1301"/>
                  </a:lnTo>
                  <a:lnTo>
                    <a:pt x="1418" y="1327"/>
                  </a:lnTo>
                  <a:lnTo>
                    <a:pt x="1450" y="1354"/>
                  </a:lnTo>
                  <a:lnTo>
                    <a:pt x="1479" y="1382"/>
                  </a:lnTo>
                  <a:lnTo>
                    <a:pt x="1479" y="1382"/>
                  </a:lnTo>
                  <a:lnTo>
                    <a:pt x="1508" y="1412"/>
                  </a:lnTo>
                  <a:lnTo>
                    <a:pt x="1535" y="1442"/>
                  </a:lnTo>
                  <a:lnTo>
                    <a:pt x="1560" y="1475"/>
                  </a:lnTo>
                  <a:lnTo>
                    <a:pt x="1583" y="1509"/>
                  </a:lnTo>
                  <a:lnTo>
                    <a:pt x="1607" y="1543"/>
                  </a:lnTo>
                  <a:lnTo>
                    <a:pt x="1627" y="1580"/>
                  </a:lnTo>
                  <a:lnTo>
                    <a:pt x="1645" y="1616"/>
                  </a:lnTo>
                  <a:lnTo>
                    <a:pt x="1662" y="1654"/>
                  </a:lnTo>
                  <a:lnTo>
                    <a:pt x="1678" y="1693"/>
                  </a:lnTo>
                  <a:lnTo>
                    <a:pt x="1692" y="1733"/>
                  </a:lnTo>
                  <a:lnTo>
                    <a:pt x="1704" y="1773"/>
                  </a:lnTo>
                  <a:lnTo>
                    <a:pt x="1714" y="1815"/>
                  </a:lnTo>
                  <a:lnTo>
                    <a:pt x="1721" y="1857"/>
                  </a:lnTo>
                  <a:lnTo>
                    <a:pt x="1726" y="1900"/>
                  </a:lnTo>
                  <a:lnTo>
                    <a:pt x="1729" y="1944"/>
                  </a:lnTo>
                  <a:lnTo>
                    <a:pt x="1731" y="1987"/>
                  </a:lnTo>
                  <a:lnTo>
                    <a:pt x="1481" y="1987"/>
                  </a:lnTo>
                  <a:close/>
                  <a:moveTo>
                    <a:pt x="1924" y="1987"/>
                  </a:moveTo>
                  <a:lnTo>
                    <a:pt x="1924" y="1987"/>
                  </a:lnTo>
                  <a:lnTo>
                    <a:pt x="1922" y="1934"/>
                  </a:lnTo>
                  <a:lnTo>
                    <a:pt x="1918" y="1880"/>
                  </a:lnTo>
                  <a:lnTo>
                    <a:pt x="1912" y="1828"/>
                  </a:lnTo>
                  <a:lnTo>
                    <a:pt x="1902" y="1776"/>
                  </a:lnTo>
                  <a:lnTo>
                    <a:pt x="1890" y="1725"/>
                  </a:lnTo>
                  <a:lnTo>
                    <a:pt x="1877" y="1676"/>
                  </a:lnTo>
                  <a:lnTo>
                    <a:pt x="1860" y="1626"/>
                  </a:lnTo>
                  <a:lnTo>
                    <a:pt x="1841" y="1579"/>
                  </a:lnTo>
                  <a:lnTo>
                    <a:pt x="1819" y="1532"/>
                  </a:lnTo>
                  <a:lnTo>
                    <a:pt x="1796" y="1487"/>
                  </a:lnTo>
                  <a:lnTo>
                    <a:pt x="1771" y="1444"/>
                  </a:lnTo>
                  <a:lnTo>
                    <a:pt x="1744" y="1401"/>
                  </a:lnTo>
                  <a:lnTo>
                    <a:pt x="1715" y="1360"/>
                  </a:lnTo>
                  <a:lnTo>
                    <a:pt x="1683" y="1320"/>
                  </a:lnTo>
                  <a:lnTo>
                    <a:pt x="1650" y="1282"/>
                  </a:lnTo>
                  <a:lnTo>
                    <a:pt x="1616" y="1245"/>
                  </a:lnTo>
                  <a:lnTo>
                    <a:pt x="1580" y="1210"/>
                  </a:lnTo>
                  <a:lnTo>
                    <a:pt x="1541" y="1177"/>
                  </a:lnTo>
                  <a:lnTo>
                    <a:pt x="1502" y="1147"/>
                  </a:lnTo>
                  <a:lnTo>
                    <a:pt x="1461" y="1116"/>
                  </a:lnTo>
                  <a:lnTo>
                    <a:pt x="1418" y="1090"/>
                  </a:lnTo>
                  <a:lnTo>
                    <a:pt x="1374" y="1064"/>
                  </a:lnTo>
                  <a:lnTo>
                    <a:pt x="1329" y="1041"/>
                  </a:lnTo>
                  <a:lnTo>
                    <a:pt x="1283" y="1020"/>
                  </a:lnTo>
                  <a:lnTo>
                    <a:pt x="1234" y="1001"/>
                  </a:lnTo>
                  <a:lnTo>
                    <a:pt x="1186" y="985"/>
                  </a:lnTo>
                  <a:lnTo>
                    <a:pt x="1137" y="970"/>
                  </a:lnTo>
                  <a:lnTo>
                    <a:pt x="1086" y="958"/>
                  </a:lnTo>
                  <a:lnTo>
                    <a:pt x="1035" y="950"/>
                  </a:lnTo>
                  <a:lnTo>
                    <a:pt x="981" y="942"/>
                  </a:lnTo>
                  <a:lnTo>
                    <a:pt x="929" y="939"/>
                  </a:lnTo>
                  <a:lnTo>
                    <a:pt x="874" y="938"/>
                  </a:lnTo>
                  <a:lnTo>
                    <a:pt x="874" y="689"/>
                  </a:lnTo>
                  <a:lnTo>
                    <a:pt x="874" y="689"/>
                  </a:lnTo>
                  <a:lnTo>
                    <a:pt x="908" y="689"/>
                  </a:lnTo>
                  <a:lnTo>
                    <a:pt x="941" y="691"/>
                  </a:lnTo>
                  <a:lnTo>
                    <a:pt x="974" y="693"/>
                  </a:lnTo>
                  <a:lnTo>
                    <a:pt x="1007" y="697"/>
                  </a:lnTo>
                  <a:lnTo>
                    <a:pt x="1040" y="700"/>
                  </a:lnTo>
                  <a:lnTo>
                    <a:pt x="1073" y="704"/>
                  </a:lnTo>
                  <a:lnTo>
                    <a:pt x="1104" y="710"/>
                  </a:lnTo>
                  <a:lnTo>
                    <a:pt x="1136" y="716"/>
                  </a:lnTo>
                  <a:lnTo>
                    <a:pt x="1167" y="722"/>
                  </a:lnTo>
                  <a:lnTo>
                    <a:pt x="1199" y="731"/>
                  </a:lnTo>
                  <a:lnTo>
                    <a:pt x="1229" y="739"/>
                  </a:lnTo>
                  <a:lnTo>
                    <a:pt x="1260" y="748"/>
                  </a:lnTo>
                  <a:lnTo>
                    <a:pt x="1290" y="758"/>
                  </a:lnTo>
                  <a:lnTo>
                    <a:pt x="1321" y="769"/>
                  </a:lnTo>
                  <a:lnTo>
                    <a:pt x="1350" y="779"/>
                  </a:lnTo>
                  <a:lnTo>
                    <a:pt x="1379" y="792"/>
                  </a:lnTo>
                  <a:lnTo>
                    <a:pt x="1408" y="804"/>
                  </a:lnTo>
                  <a:lnTo>
                    <a:pt x="1436" y="817"/>
                  </a:lnTo>
                  <a:lnTo>
                    <a:pt x="1464" y="832"/>
                  </a:lnTo>
                  <a:lnTo>
                    <a:pt x="1492" y="846"/>
                  </a:lnTo>
                  <a:lnTo>
                    <a:pt x="1520" y="862"/>
                  </a:lnTo>
                  <a:lnTo>
                    <a:pt x="1547" y="878"/>
                  </a:lnTo>
                  <a:lnTo>
                    <a:pt x="1574" y="894"/>
                  </a:lnTo>
                  <a:lnTo>
                    <a:pt x="1599" y="912"/>
                  </a:lnTo>
                  <a:lnTo>
                    <a:pt x="1625" y="929"/>
                  </a:lnTo>
                  <a:lnTo>
                    <a:pt x="1650" y="947"/>
                  </a:lnTo>
                  <a:lnTo>
                    <a:pt x="1675" y="967"/>
                  </a:lnTo>
                  <a:lnTo>
                    <a:pt x="1699" y="986"/>
                  </a:lnTo>
                  <a:lnTo>
                    <a:pt x="1723" y="1007"/>
                  </a:lnTo>
                  <a:lnTo>
                    <a:pt x="1746" y="1028"/>
                  </a:lnTo>
                  <a:lnTo>
                    <a:pt x="1770" y="1048"/>
                  </a:lnTo>
                  <a:lnTo>
                    <a:pt x="1791" y="1070"/>
                  </a:lnTo>
                  <a:lnTo>
                    <a:pt x="1791" y="1070"/>
                  </a:lnTo>
                  <a:lnTo>
                    <a:pt x="1813" y="1092"/>
                  </a:lnTo>
                  <a:lnTo>
                    <a:pt x="1834" y="1115"/>
                  </a:lnTo>
                  <a:lnTo>
                    <a:pt x="1855" y="1138"/>
                  </a:lnTo>
                  <a:lnTo>
                    <a:pt x="1875" y="1163"/>
                  </a:lnTo>
                  <a:lnTo>
                    <a:pt x="1895" y="1187"/>
                  </a:lnTo>
                  <a:lnTo>
                    <a:pt x="1914" y="1211"/>
                  </a:lnTo>
                  <a:lnTo>
                    <a:pt x="1933" y="1237"/>
                  </a:lnTo>
                  <a:lnTo>
                    <a:pt x="1950" y="1262"/>
                  </a:lnTo>
                  <a:lnTo>
                    <a:pt x="1967" y="1288"/>
                  </a:lnTo>
                  <a:lnTo>
                    <a:pt x="1984" y="1315"/>
                  </a:lnTo>
                  <a:lnTo>
                    <a:pt x="1999" y="1341"/>
                  </a:lnTo>
                  <a:lnTo>
                    <a:pt x="2015" y="1369"/>
                  </a:lnTo>
                  <a:lnTo>
                    <a:pt x="2030" y="1397"/>
                  </a:lnTo>
                  <a:lnTo>
                    <a:pt x="2043" y="1425"/>
                  </a:lnTo>
                  <a:lnTo>
                    <a:pt x="2057" y="1453"/>
                  </a:lnTo>
                  <a:lnTo>
                    <a:pt x="2070" y="1483"/>
                  </a:lnTo>
                  <a:lnTo>
                    <a:pt x="2082" y="1512"/>
                  </a:lnTo>
                  <a:lnTo>
                    <a:pt x="2093" y="1542"/>
                  </a:lnTo>
                  <a:lnTo>
                    <a:pt x="2104" y="1571"/>
                  </a:lnTo>
                  <a:lnTo>
                    <a:pt x="2114" y="1602"/>
                  </a:lnTo>
                  <a:lnTo>
                    <a:pt x="2122" y="1632"/>
                  </a:lnTo>
                  <a:lnTo>
                    <a:pt x="2131" y="1664"/>
                  </a:lnTo>
                  <a:lnTo>
                    <a:pt x="2138" y="1694"/>
                  </a:lnTo>
                  <a:lnTo>
                    <a:pt x="2145" y="1726"/>
                  </a:lnTo>
                  <a:lnTo>
                    <a:pt x="2152" y="1757"/>
                  </a:lnTo>
                  <a:lnTo>
                    <a:pt x="2156" y="1790"/>
                  </a:lnTo>
                  <a:lnTo>
                    <a:pt x="2161" y="1822"/>
                  </a:lnTo>
                  <a:lnTo>
                    <a:pt x="2165" y="1855"/>
                  </a:lnTo>
                  <a:lnTo>
                    <a:pt x="2169" y="1888"/>
                  </a:lnTo>
                  <a:lnTo>
                    <a:pt x="2170" y="1920"/>
                  </a:lnTo>
                  <a:lnTo>
                    <a:pt x="2171" y="1953"/>
                  </a:lnTo>
                  <a:lnTo>
                    <a:pt x="2172" y="1987"/>
                  </a:lnTo>
                  <a:lnTo>
                    <a:pt x="1924" y="1987"/>
                  </a:lnTo>
                  <a:close/>
                </a:path>
              </a:pathLst>
            </a:custGeom>
            <a:solidFill>
              <a:srgbClr val="F39C12">
                <a:alpha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6215074" y="1555100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dirty="0" err="1">
                <a:latin typeface="맑은 고딕" pitchFamily="50" charset="-127"/>
                <a:ea typeface="맑은 고딕" pitchFamily="50" charset="-127"/>
              </a:rPr>
              <a:t>wifi</a:t>
            </a:r>
            <a:endParaRPr lang="ko-KR" altLang="en-US" sz="9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자유형 68"/>
          <p:cNvSpPr/>
          <p:nvPr/>
        </p:nvSpPr>
        <p:spPr>
          <a:xfrm flipV="1">
            <a:off x="4286248" y="729602"/>
            <a:ext cx="1000132" cy="214314"/>
          </a:xfrm>
          <a:custGeom>
            <a:avLst/>
            <a:gdLst>
              <a:gd name="connsiteX0" fmla="*/ 0 w 1512820"/>
              <a:gd name="connsiteY0" fmla="*/ 0 h 255722"/>
              <a:gd name="connsiteX1" fmla="*/ 1512820 w 1512820"/>
              <a:gd name="connsiteY1" fmla="*/ 0 h 255722"/>
              <a:gd name="connsiteX2" fmla="*/ 1512820 w 1512820"/>
              <a:gd name="connsiteY2" fmla="*/ 170480 h 255722"/>
              <a:gd name="connsiteX3" fmla="*/ 1427578 w 1512820"/>
              <a:gd name="connsiteY3" fmla="*/ 255722 h 255722"/>
              <a:gd name="connsiteX4" fmla="*/ 85242 w 1512820"/>
              <a:gd name="connsiteY4" fmla="*/ 255722 h 255722"/>
              <a:gd name="connsiteX5" fmla="*/ 0 w 1512820"/>
              <a:gd name="connsiteY5" fmla="*/ 170480 h 25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2820" h="255722">
                <a:moveTo>
                  <a:pt x="0" y="0"/>
                </a:moveTo>
                <a:lnTo>
                  <a:pt x="1512820" y="0"/>
                </a:lnTo>
                <a:lnTo>
                  <a:pt x="1512820" y="170480"/>
                </a:lnTo>
                <a:cubicBezTo>
                  <a:pt x="1512820" y="217558"/>
                  <a:pt x="1474656" y="255722"/>
                  <a:pt x="1427578" y="255722"/>
                </a:cubicBezTo>
                <a:lnTo>
                  <a:pt x="85242" y="255722"/>
                </a:lnTo>
                <a:cubicBezTo>
                  <a:pt x="38164" y="255722"/>
                  <a:pt x="0" y="217558"/>
                  <a:pt x="0" y="170480"/>
                </a:cubicBezTo>
                <a:close/>
              </a:path>
            </a:pathLst>
          </a:custGeom>
          <a:solidFill>
            <a:srgbClr val="5CD48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4470082" y="708024"/>
            <a:ext cx="657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solidFill>
                  <a:schemeClr val="tx2"/>
                </a:solidFill>
              </a:rPr>
              <a:t>적용 예</a:t>
            </a:r>
          </a:p>
        </p:txBody>
      </p:sp>
      <p:sp>
        <p:nvSpPr>
          <p:cNvPr id="72" name="직사각형 71"/>
          <p:cNvSpPr/>
          <p:nvPr/>
        </p:nvSpPr>
        <p:spPr>
          <a:xfrm>
            <a:off x="571472" y="785800"/>
            <a:ext cx="364333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b="1" dirty="0">
                <a:solidFill>
                  <a:srgbClr val="C00000"/>
                </a:solidFill>
                <a:ea typeface="맑은 고딕" pitchFamily="50" charset="-127"/>
              </a:rPr>
              <a:t>TMRS-A485 </a:t>
            </a:r>
            <a:r>
              <a:rPr lang="ko-KR" altLang="en-US" sz="1100" dirty="0">
                <a:ea typeface="맑은 고딕" pitchFamily="50" charset="-127"/>
              </a:rPr>
              <a:t>은 </a:t>
            </a:r>
            <a:endParaRPr lang="en-US" altLang="ko-KR" sz="1100" dirty="0">
              <a:ea typeface="맑은 고딕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기존 산업현장의 </a:t>
            </a:r>
            <a:r>
              <a:rPr lang="ko-KR" altLang="en-US" sz="1100" dirty="0" err="1">
                <a:ea typeface="맑은 고딕" pitchFamily="50" charset="-127"/>
              </a:rPr>
              <a:t>계측기에서</a:t>
            </a:r>
            <a:r>
              <a:rPr lang="ko-KR" altLang="en-US" sz="1100" dirty="0">
                <a:ea typeface="맑은 고딕" pitchFamily="50" charset="-127"/>
              </a:rPr>
              <a:t> 나오는 데이터를 </a:t>
            </a:r>
            <a:r>
              <a:rPr lang="en-US" altLang="ko-KR" sz="1100" dirty="0">
                <a:ea typeface="맑은 고딕" pitchFamily="50" charset="-127"/>
              </a:rPr>
              <a:t>485</a:t>
            </a:r>
            <a:r>
              <a:rPr lang="ko-KR" altLang="en-US" sz="1100" dirty="0">
                <a:ea typeface="맑은 고딕" pitchFamily="50" charset="-127"/>
              </a:rPr>
              <a:t>통신이나 </a:t>
            </a:r>
            <a:r>
              <a:rPr lang="en-US" altLang="ko-KR" sz="1100" dirty="0">
                <a:ea typeface="맑은 고딕" pitchFamily="50" charset="-127"/>
              </a:rPr>
              <a:t>232</a:t>
            </a:r>
            <a:r>
              <a:rPr lang="ko-KR" altLang="en-US" sz="1100" dirty="0">
                <a:ea typeface="맑은 고딕" pitchFamily="50" charset="-127"/>
              </a:rPr>
              <a:t>통신으로 데이터를 수신하여 무선 </a:t>
            </a:r>
            <a:r>
              <a:rPr lang="en-US" altLang="ko-KR" sz="1100" dirty="0">
                <a:ea typeface="맑은 고딕" pitchFamily="50" charset="-127"/>
              </a:rPr>
              <a:t>WIFI</a:t>
            </a:r>
            <a:r>
              <a:rPr lang="ko-KR" altLang="en-US" sz="1100" dirty="0">
                <a:ea typeface="맑은 고딕" pitchFamily="50" charset="-127"/>
              </a:rPr>
              <a:t>를 이용하여 데이터를 전송하는 통신장치입니다</a:t>
            </a:r>
            <a:r>
              <a:rPr lang="en-US" altLang="ko-KR" sz="1100" dirty="0">
                <a:ea typeface="맑은 고딕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100" dirty="0">
                <a:ea typeface="맑은 고딕" pitchFamily="50" charset="-127"/>
              </a:rPr>
              <a:t>232</a:t>
            </a:r>
            <a:r>
              <a:rPr lang="ko-KR" altLang="en-US" sz="1100" dirty="0">
                <a:ea typeface="맑은 고딕" pitchFamily="50" charset="-127"/>
              </a:rPr>
              <a:t>통신이나 </a:t>
            </a:r>
            <a:r>
              <a:rPr lang="en-US" altLang="ko-KR" sz="1100" dirty="0">
                <a:ea typeface="맑은 고딕" pitchFamily="50" charset="-127"/>
              </a:rPr>
              <a:t>485</a:t>
            </a:r>
            <a:r>
              <a:rPr lang="ko-KR" altLang="en-US" sz="1100" dirty="0">
                <a:ea typeface="맑은 고딕" pitchFamily="50" charset="-127"/>
              </a:rPr>
              <a:t>통신 중 </a:t>
            </a:r>
            <a:r>
              <a:rPr lang="en-US" altLang="ko-KR" sz="1100" dirty="0">
                <a:ea typeface="맑은 고딕" pitchFamily="50" charset="-127"/>
              </a:rPr>
              <a:t>1</a:t>
            </a:r>
            <a:r>
              <a:rPr lang="ko-KR" altLang="en-US" sz="1100" dirty="0">
                <a:ea typeface="맑은 고딕" pitchFamily="50" charset="-127"/>
              </a:rPr>
              <a:t>개를 선택하여 사용합니다</a:t>
            </a:r>
            <a:r>
              <a:rPr lang="en-US" altLang="ko-KR" sz="1100" dirty="0">
                <a:ea typeface="맑은 고딕" pitchFamily="50" charset="-127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100" dirty="0">
                <a:ea typeface="맑은 고딕" pitchFamily="50" charset="-127"/>
              </a:rPr>
              <a:t>서버를 통해 받은 데이터를 조회하거나 </a:t>
            </a:r>
            <a:r>
              <a:rPr lang="ko-KR" altLang="en-US" sz="1100" dirty="0" err="1">
                <a:ea typeface="맑은 고딕" pitchFamily="50" charset="-127"/>
              </a:rPr>
              <a:t>통계등</a:t>
            </a:r>
            <a:r>
              <a:rPr lang="ko-KR" altLang="en-US" sz="1100" dirty="0">
                <a:ea typeface="맑은 고딕" pitchFamily="50" charset="-127"/>
              </a:rPr>
              <a:t> 품질관리</a:t>
            </a:r>
            <a:r>
              <a:rPr lang="en-US" altLang="ko-KR" sz="1100" dirty="0">
                <a:ea typeface="맑은 고딕" pitchFamily="50" charset="-127"/>
              </a:rPr>
              <a:t>(SPC)</a:t>
            </a:r>
            <a:r>
              <a:rPr lang="ko-KR" altLang="en-US" sz="1100" dirty="0">
                <a:ea typeface="맑은 고딕" pitchFamily="50" charset="-127"/>
              </a:rPr>
              <a:t>하는데 이용합니다</a:t>
            </a:r>
            <a:r>
              <a:rPr lang="en-US" altLang="ko-KR" sz="1100" dirty="0">
                <a:ea typeface="맑은 고딕" pitchFamily="50" charset="-127"/>
              </a:rPr>
              <a:t>.</a:t>
            </a:r>
          </a:p>
        </p:txBody>
      </p:sp>
      <p:pic>
        <p:nvPicPr>
          <p:cNvPr id="73" name="Picture 2" descr="C:\Users\tmdream\Documents\카카오톡 받은 파일\KakaoTalk_20171208_162041001.jpg"/>
          <p:cNvPicPr>
            <a:picLocks noChangeAspect="1" noChangeArrowheads="1"/>
          </p:cNvPicPr>
          <p:nvPr/>
        </p:nvPicPr>
        <p:blipFill>
          <a:blip r:embed="rId6" cstate="print"/>
          <a:srcRect l="16254" t="14802" r="15247" b="10313"/>
          <a:stretch>
            <a:fillRect/>
          </a:stretch>
        </p:blipFill>
        <p:spPr bwMode="auto">
          <a:xfrm>
            <a:off x="5143504" y="1214427"/>
            <a:ext cx="441089" cy="642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</p:spPr>
      </p:pic>
      <p:sp>
        <p:nvSpPr>
          <p:cNvPr id="75" name="오른쪽 중괄호 74"/>
          <p:cNvSpPr/>
          <p:nvPr/>
        </p:nvSpPr>
        <p:spPr>
          <a:xfrm>
            <a:off x="5214942" y="3000378"/>
            <a:ext cx="142876" cy="11430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TextBox 79"/>
          <p:cNvSpPr txBox="1"/>
          <p:nvPr/>
        </p:nvSpPr>
        <p:spPr>
          <a:xfrm>
            <a:off x="4357686" y="4286262"/>
            <a:ext cx="1357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계측기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통신가능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61" name="_x178266400" descr="EMB00004804090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3714758"/>
            <a:ext cx="928694" cy="491690"/>
          </a:xfrm>
          <a:prstGeom prst="rect">
            <a:avLst/>
          </a:prstGeom>
          <a:noFill/>
        </p:spPr>
      </p:pic>
      <p:pic>
        <p:nvPicPr>
          <p:cNvPr id="6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38" y="3857634"/>
            <a:ext cx="228124" cy="51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생산현황판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642924"/>
            <a:ext cx="1792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400" b="1" dirty="0" err="1">
                <a:latin typeface="+mn-ea"/>
              </a:rPr>
              <a:t>생산현황판</a:t>
            </a:r>
            <a:r>
              <a:rPr lang="ko-KR" altLang="en-US" sz="1400" b="1" dirty="0">
                <a:latin typeface="+mn-ea"/>
              </a:rPr>
              <a:t> 안내</a:t>
            </a:r>
            <a:endParaRPr lang="en-US" altLang="ko-KR" sz="1400" b="1" dirty="0"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071552"/>
            <a:ext cx="68563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[</a:t>
            </a:r>
            <a:r>
              <a:rPr lang="ko-KR" altLang="en-US" sz="1200" dirty="0">
                <a:latin typeface="+mn-ea"/>
              </a:rPr>
              <a:t>설명</a:t>
            </a:r>
            <a:r>
              <a:rPr lang="en-US" altLang="ko-KR" sz="1200" dirty="0">
                <a:latin typeface="+mn-ea"/>
              </a:rPr>
              <a:t>] </a:t>
            </a:r>
            <a:r>
              <a:rPr lang="ko-KR" altLang="en-US" sz="1200" dirty="0">
                <a:latin typeface="+mn-ea"/>
              </a:rPr>
              <a:t>생산라인의 목표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실적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생산량</a:t>
            </a:r>
            <a:r>
              <a:rPr lang="en-US" altLang="ko-KR" sz="1200" dirty="0">
                <a:latin typeface="+mn-ea"/>
              </a:rPr>
              <a:t>)/</a:t>
            </a:r>
            <a:r>
              <a:rPr lang="ko-KR" altLang="en-US" sz="1200" dirty="0" err="1">
                <a:latin typeface="+mn-ea"/>
              </a:rPr>
              <a:t>달성률</a:t>
            </a:r>
            <a:r>
              <a:rPr lang="ko-KR" altLang="en-US" sz="1200" dirty="0">
                <a:latin typeface="+mn-ea"/>
              </a:rPr>
              <a:t> 등의 데이터를 표시하는 </a:t>
            </a:r>
            <a:r>
              <a:rPr lang="ko-KR" altLang="en-US" sz="1200" dirty="0" err="1">
                <a:latin typeface="+mn-ea"/>
              </a:rPr>
              <a:t>현황판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[</a:t>
            </a:r>
            <a:r>
              <a:rPr lang="ko-KR" altLang="en-US" sz="1200" dirty="0">
                <a:latin typeface="+mn-ea"/>
              </a:rPr>
              <a:t>도입효과</a:t>
            </a:r>
            <a:r>
              <a:rPr lang="en-US" altLang="ko-KR" sz="1200" dirty="0">
                <a:latin typeface="+mn-ea"/>
              </a:rPr>
              <a:t>] </a:t>
            </a:r>
          </a:p>
          <a:p>
            <a:pPr marL="685800" lvl="1" indent="-228600">
              <a:buFont typeface="+mj-lt"/>
              <a:buAutoNum type="alphaLcPeriod"/>
            </a:pPr>
            <a:r>
              <a:rPr lang="ko-KR" altLang="en-US" sz="1200" dirty="0">
                <a:latin typeface="+mn-ea"/>
              </a:rPr>
              <a:t>작업자가 목표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실적등을</a:t>
            </a:r>
            <a:r>
              <a:rPr lang="ko-KR" altLang="en-US" sz="1200" dirty="0">
                <a:latin typeface="+mn-ea"/>
              </a:rPr>
              <a:t> 실시간으로 인식하여 생산성 증가에 기여</a:t>
            </a:r>
            <a:endParaRPr lang="en-US" altLang="ko-KR" sz="1200" dirty="0">
              <a:latin typeface="+mn-ea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ko-KR" altLang="en-US" sz="1200" dirty="0">
                <a:latin typeface="+mn-ea"/>
              </a:rPr>
              <a:t>생산관리 담당자가 현장의 생산수량 데이터를 실시간으로 확인 가능</a:t>
            </a:r>
            <a:endParaRPr lang="en-US" altLang="ko-KR" sz="1200" dirty="0">
              <a:latin typeface="+mn-ea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데이터베이스에 목표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실적등의</a:t>
            </a:r>
            <a:r>
              <a:rPr lang="ko-KR" altLang="en-US" sz="1200" dirty="0">
                <a:latin typeface="+mn-ea"/>
              </a:rPr>
              <a:t> 데이터를 저장 및 조회</a:t>
            </a:r>
            <a:endParaRPr lang="en-US" altLang="ko-KR" sz="1200" dirty="0">
              <a:latin typeface="+mn-ea"/>
            </a:endParaRPr>
          </a:p>
          <a:p>
            <a:pPr marL="685800" lvl="1" indent="-228600">
              <a:buFont typeface="+mj-lt"/>
              <a:buAutoNum type="alphaLcPeriod"/>
            </a:pP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[</a:t>
            </a:r>
            <a:r>
              <a:rPr lang="ko-KR" altLang="en-US" sz="1200" dirty="0">
                <a:latin typeface="+mn-ea"/>
              </a:rPr>
              <a:t>입력방식</a:t>
            </a:r>
            <a:r>
              <a:rPr lang="en-US" altLang="ko-KR" sz="1200" dirty="0">
                <a:latin typeface="+mn-ea"/>
              </a:rPr>
              <a:t>] : </a:t>
            </a:r>
            <a:r>
              <a:rPr lang="ko-KR" altLang="en-US" sz="1200" dirty="0">
                <a:latin typeface="+mn-ea"/>
              </a:rPr>
              <a:t>실적수량 </a:t>
            </a:r>
            <a:r>
              <a:rPr lang="ko-KR" altLang="en-US" sz="1200" dirty="0" err="1">
                <a:latin typeface="+mn-ea"/>
              </a:rPr>
              <a:t>카운팅방식</a:t>
            </a:r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근접센서</a:t>
            </a:r>
            <a:r>
              <a:rPr lang="en-US" altLang="ko-KR" sz="1200" dirty="0">
                <a:latin typeface="+mn-ea"/>
              </a:rPr>
              <a:t>,PLC </a:t>
            </a:r>
            <a:r>
              <a:rPr lang="ko-KR" altLang="en-US" sz="1200" dirty="0">
                <a:latin typeface="+mn-ea"/>
              </a:rPr>
              <a:t>출력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릴레이접점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버튼스위치 등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[</a:t>
            </a:r>
            <a:r>
              <a:rPr lang="ko-KR" altLang="en-US" sz="1200" dirty="0">
                <a:latin typeface="+mn-ea"/>
              </a:rPr>
              <a:t>설정방식</a:t>
            </a:r>
            <a:r>
              <a:rPr lang="en-US" altLang="ko-KR" sz="1200" dirty="0">
                <a:latin typeface="+mn-ea"/>
              </a:rPr>
              <a:t>]</a:t>
            </a:r>
          </a:p>
          <a:p>
            <a:r>
              <a:rPr lang="en-US" altLang="ko-KR" sz="1200" dirty="0">
                <a:latin typeface="+mn-ea"/>
              </a:rPr>
              <a:t>    PC </a:t>
            </a:r>
            <a:r>
              <a:rPr lang="ko-KR" altLang="en-US" sz="1200" dirty="0">
                <a:latin typeface="+mn-ea"/>
              </a:rPr>
              <a:t>프로그램 </a:t>
            </a:r>
            <a:r>
              <a:rPr lang="en-US" altLang="ko-KR" sz="1200" dirty="0">
                <a:latin typeface="+mn-ea"/>
              </a:rPr>
              <a:t>: PC</a:t>
            </a:r>
            <a:r>
              <a:rPr lang="ko-KR" altLang="en-US" sz="1200" dirty="0">
                <a:latin typeface="+mn-ea"/>
              </a:rPr>
              <a:t>에서 목표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실적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주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야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시간 등을 설정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다수의 생산라인 통합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일괄관리 가능</a:t>
            </a:r>
            <a:r>
              <a:rPr lang="en-US" altLang="ko-KR" sz="1200" dirty="0">
                <a:latin typeface="+mn-ea"/>
              </a:rPr>
              <a:t>)</a:t>
            </a:r>
          </a:p>
        </p:txBody>
      </p:sp>
      <p:pic>
        <p:nvPicPr>
          <p:cNvPr id="10" name="Picture 4" descr="D:\빨간전화기\down\현황판(대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00444"/>
            <a:ext cx="1571636" cy="1206139"/>
          </a:xfrm>
          <a:prstGeom prst="rect">
            <a:avLst/>
          </a:prstGeom>
          <a:noFill/>
        </p:spPr>
      </p:pic>
      <p:pic>
        <p:nvPicPr>
          <p:cNvPr id="11" name="Picture 2" descr="C:\Users\tmdream\Documents\카카오톡 받은 파일\TMCT - POP Image\(신)버전\Production(생산현황)\Image_ProductionBoar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203598"/>
            <a:ext cx="2798073" cy="157391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C:\Users\tmdream\Documents\카카오톡 받은 파일\TMCT - POP Image\(신)버전\Production(생산현황)\Image_LiveMonitor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527537"/>
            <a:ext cx="2318444" cy="130412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생산현황판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642924"/>
            <a:ext cx="4429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구성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(WPTL2601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을 이용한 예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571472" y="1071552"/>
            <a:ext cx="8143932" cy="3786214"/>
            <a:chOff x="468263" y="5762362"/>
            <a:chExt cx="6840760" cy="4210660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468263" y="5762362"/>
              <a:ext cx="6840760" cy="4210660"/>
            </a:xfrm>
            <a:prstGeom prst="roundRect">
              <a:avLst>
                <a:gd name="adj" fmla="val 6426"/>
              </a:avLst>
            </a:prstGeom>
            <a:noFill/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7" name="그룹 81"/>
            <p:cNvGrpSpPr/>
            <p:nvPr/>
          </p:nvGrpSpPr>
          <p:grpSpPr>
            <a:xfrm>
              <a:off x="993210" y="6644538"/>
              <a:ext cx="1436010" cy="448019"/>
              <a:chOff x="795045" y="4694825"/>
              <a:chExt cx="1186029" cy="305658"/>
            </a:xfrm>
          </p:grpSpPr>
          <p:pic>
            <p:nvPicPr>
              <p:cNvPr id="67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795045" y="4694825"/>
                <a:ext cx="436570" cy="305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8" name="TextBox 67"/>
              <p:cNvSpPr txBox="1"/>
              <p:nvPr/>
            </p:nvSpPr>
            <p:spPr>
              <a:xfrm>
                <a:off x="1383708" y="4761037"/>
                <a:ext cx="597366" cy="173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근접센서</a:t>
                </a:r>
              </a:p>
            </p:txBody>
          </p:sp>
        </p:grpSp>
        <p:grpSp>
          <p:nvGrpSpPr>
            <p:cNvPr id="8" name="그룹 82"/>
            <p:cNvGrpSpPr/>
            <p:nvPr/>
          </p:nvGrpSpPr>
          <p:grpSpPr>
            <a:xfrm>
              <a:off x="912016" y="7154840"/>
              <a:ext cx="2004520" cy="441918"/>
              <a:chOff x="727985" y="5042975"/>
              <a:chExt cx="1655570" cy="301496"/>
            </a:xfrm>
          </p:grpSpPr>
          <p:pic>
            <p:nvPicPr>
              <p:cNvPr id="65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7985" y="5042975"/>
                <a:ext cx="529331" cy="3014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6" name="TextBox 65"/>
              <p:cNvSpPr txBox="1"/>
              <p:nvPr/>
            </p:nvSpPr>
            <p:spPr>
              <a:xfrm>
                <a:off x="1383708" y="5107107"/>
                <a:ext cx="999847" cy="173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접점입력</a:t>
                </a:r>
                <a:r>
                  <a:rPr lang="en-US" altLang="ko-KR" sz="1050" dirty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릴레이</a:t>
                </a:r>
                <a:r>
                  <a:rPr lang="en-US" altLang="ko-KR" sz="1050" dirty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05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9" name="그룹 83"/>
            <p:cNvGrpSpPr/>
            <p:nvPr/>
          </p:nvGrpSpPr>
          <p:grpSpPr>
            <a:xfrm>
              <a:off x="729725" y="7699098"/>
              <a:ext cx="1973608" cy="473724"/>
              <a:chOff x="577428" y="5512545"/>
              <a:chExt cx="1630040" cy="323195"/>
            </a:xfrm>
          </p:grpSpPr>
          <p:pic>
            <p:nvPicPr>
              <p:cNvPr id="63" name="Picture 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7428" y="5512545"/>
                <a:ext cx="735618" cy="3231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4" name="TextBox 63"/>
              <p:cNvSpPr txBox="1"/>
              <p:nvPr/>
            </p:nvSpPr>
            <p:spPr>
              <a:xfrm>
                <a:off x="1383706" y="5587526"/>
                <a:ext cx="823762" cy="173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50" dirty="0">
                    <a:latin typeface="맑은 고딕" pitchFamily="50" charset="-127"/>
                    <a:ea typeface="맑은 고딕" pitchFamily="50" charset="-127"/>
                  </a:rPr>
                  <a:t>PLC </a:t>
                </a:r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접점이용</a:t>
                </a:r>
              </a:p>
            </p:txBody>
          </p:sp>
        </p:grpSp>
        <p:grpSp>
          <p:nvGrpSpPr>
            <p:cNvPr id="10" name="그룹 84"/>
            <p:cNvGrpSpPr/>
            <p:nvPr/>
          </p:nvGrpSpPr>
          <p:grpSpPr>
            <a:xfrm>
              <a:off x="988920" y="8422971"/>
              <a:ext cx="1927617" cy="253932"/>
              <a:chOff x="791501" y="5908141"/>
              <a:chExt cx="1592054" cy="173243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791501" y="5908141"/>
                <a:ext cx="374942" cy="173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기타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1383708" y="5908152"/>
                <a:ext cx="999847" cy="173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버튼스위치</a:t>
                </a:r>
                <a:r>
                  <a:rPr lang="en-US" altLang="ko-KR" sz="1050" dirty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050" dirty="0">
                    <a:latin typeface="맑은 고딕" pitchFamily="50" charset="-127"/>
                    <a:ea typeface="맑은 고딕" pitchFamily="50" charset="-127"/>
                  </a:rPr>
                  <a:t>수동</a:t>
                </a:r>
                <a:r>
                  <a:rPr lang="en-US" altLang="ko-KR" sz="1050" dirty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05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11" name="오른쪽 대괄호 10"/>
            <p:cNvSpPr/>
            <p:nvPr/>
          </p:nvSpPr>
          <p:spPr>
            <a:xfrm>
              <a:off x="2916534" y="6853119"/>
              <a:ext cx="72009" cy="1696801"/>
            </a:xfrm>
            <a:prstGeom prst="rightBracket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12" name="그룹 86"/>
            <p:cNvGrpSpPr/>
            <p:nvPr/>
          </p:nvGrpSpPr>
          <p:grpSpPr>
            <a:xfrm>
              <a:off x="3440551" y="6439595"/>
              <a:ext cx="1204177" cy="1072894"/>
              <a:chOff x="2735047" y="4661934"/>
              <a:chExt cx="994552" cy="731977"/>
            </a:xfrm>
          </p:grpSpPr>
          <p:pic>
            <p:nvPicPr>
              <p:cNvPr id="59" name="Picture 7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7560" y="4661934"/>
                <a:ext cx="464147" cy="4321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0" name="TextBox 59"/>
              <p:cNvSpPr txBox="1"/>
              <p:nvPr/>
            </p:nvSpPr>
            <p:spPr>
              <a:xfrm>
                <a:off x="2735047" y="5120938"/>
                <a:ext cx="994552" cy="2729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WPTL-2601</a:t>
                </a:r>
              </a:p>
              <a:p>
                <a:pPr algn="ctr"/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000" dirty="0">
                    <a:latin typeface="맑은 고딕" pitchFamily="50" charset="-127"/>
                    <a:ea typeface="맑은 고딕" pitchFamily="50" charset="-127"/>
                  </a:rPr>
                  <a:t>자사 통신단말기</a:t>
                </a:r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0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3492601" y="9356888"/>
              <a:ext cx="12394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AutoNum type="alphaLcPeriod"/>
              </a:pP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PC Type 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표시</a:t>
              </a:r>
              <a:endParaRPr lang="en-US" altLang="ko-KR" sz="1000" dirty="0">
                <a:latin typeface="맑은 고딕" pitchFamily="50" charset="-127"/>
                <a:ea typeface="맑은 고딕" pitchFamily="50" charset="-127"/>
              </a:endParaRPr>
            </a:p>
            <a:p>
              <a:pPr marL="228600" indent="-228600">
                <a:buAutoNum type="alphaLcPeriod"/>
              </a:pPr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LED/FND </a:t>
              </a:r>
              <a:r>
                <a:rPr lang="ko-KR" altLang="en-US" sz="1000" dirty="0">
                  <a:latin typeface="맑은 고딕" pitchFamily="50" charset="-127"/>
                  <a:ea typeface="맑은 고딕" pitchFamily="50" charset="-127"/>
                </a:rPr>
                <a:t>표시</a:t>
              </a:r>
            </a:p>
          </p:txBody>
        </p:sp>
        <p:grpSp>
          <p:nvGrpSpPr>
            <p:cNvPr id="14" name="그룹 88"/>
            <p:cNvGrpSpPr/>
            <p:nvPr/>
          </p:nvGrpSpPr>
          <p:grpSpPr>
            <a:xfrm>
              <a:off x="5618239" y="6707562"/>
              <a:ext cx="1362104" cy="1393247"/>
              <a:chOff x="4614943" y="4737824"/>
              <a:chExt cx="1124987" cy="950534"/>
            </a:xfrm>
          </p:grpSpPr>
          <p:grpSp>
            <p:nvGrpSpPr>
              <p:cNvPr id="25" name="그룹 97"/>
              <p:cNvGrpSpPr/>
              <p:nvPr/>
            </p:nvGrpSpPr>
            <p:grpSpPr>
              <a:xfrm>
                <a:off x="4802871" y="4737824"/>
                <a:ext cx="937059" cy="669552"/>
                <a:chOff x="4189200" y="4724125"/>
                <a:chExt cx="937059" cy="669552"/>
              </a:xfrm>
            </p:grpSpPr>
            <p:pic>
              <p:nvPicPr>
                <p:cNvPr id="27" name="그림 2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89200" y="4724125"/>
                  <a:ext cx="675165" cy="563898"/>
                </a:xfrm>
                <a:prstGeom prst="rect">
                  <a:avLst/>
                </a:prstGeom>
              </p:spPr>
            </p:pic>
            <p:grpSp>
              <p:nvGrpSpPr>
                <p:cNvPr id="28" name="Database Server"/>
                <p:cNvGrpSpPr/>
                <p:nvPr/>
              </p:nvGrpSpPr>
              <p:grpSpPr>
                <a:xfrm>
                  <a:off x="4656548" y="4973352"/>
                  <a:ext cx="281442" cy="420325"/>
                  <a:chOff x="3378490" y="973056"/>
                  <a:chExt cx="638471" cy="797686"/>
                </a:xfrm>
              </p:grpSpPr>
              <p:grpSp>
                <p:nvGrpSpPr>
                  <p:cNvPr id="30" name="그룹 103"/>
                  <p:cNvGrpSpPr/>
                  <p:nvPr/>
                </p:nvGrpSpPr>
                <p:grpSpPr>
                  <a:xfrm>
                    <a:off x="3378490" y="973056"/>
                    <a:ext cx="638471" cy="796003"/>
                    <a:chOff x="3378490" y="973056"/>
                    <a:chExt cx="638471" cy="796003"/>
                  </a:xfrm>
                </p:grpSpPr>
                <p:sp>
                  <p:nvSpPr>
                    <p:cNvPr id="34" name="자유형 33"/>
                    <p:cNvSpPr/>
                    <p:nvPr/>
                  </p:nvSpPr>
                  <p:spPr>
                    <a:xfrm>
                      <a:off x="3380189" y="973056"/>
                      <a:ext cx="635142" cy="302350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635142" h="302350">
                          <a:moveTo>
                            <a:pt x="0" y="161525"/>
                          </a:moveTo>
                          <a:lnTo>
                            <a:pt x="4416" y="150388"/>
                          </a:lnTo>
                          <a:lnTo>
                            <a:pt x="380900" y="0"/>
                          </a:lnTo>
                          <a:lnTo>
                            <a:pt x="635142" y="62170"/>
                          </a:lnTo>
                          <a:lnTo>
                            <a:pt x="248712" y="302350"/>
                          </a:lnTo>
                          <a:lnTo>
                            <a:pt x="0" y="161525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373737"/>
                        </a:gs>
                        <a:gs pos="52000">
                          <a:srgbClr val="494949"/>
                        </a:gs>
                        <a:gs pos="3000">
                          <a:srgbClr val="474747"/>
                        </a:gs>
                      </a:gsLst>
                      <a:lin ang="3960000" scaled="0"/>
                    </a:gradFill>
                    <a:ln w="7600" cap="flat">
                      <a:solidFill>
                        <a:srgbClr val="3A3A3A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5" name="자유형 34"/>
                    <p:cNvSpPr/>
                    <p:nvPr/>
                  </p:nvSpPr>
                  <p:spPr>
                    <a:xfrm>
                      <a:off x="3514827" y="1035155"/>
                      <a:ext cx="502134" cy="733613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502134" h="733613">
                          <a:moveTo>
                            <a:pt x="99792" y="733613"/>
                          </a:moveTo>
                          <a:lnTo>
                            <a:pt x="502134" y="526508"/>
                          </a:lnTo>
                          <a:lnTo>
                            <a:pt x="502134" y="7336"/>
                          </a:lnTo>
                          <a:lnTo>
                            <a:pt x="105604" y="177561"/>
                          </a:lnTo>
                          <a:lnTo>
                            <a:pt x="0" y="479676"/>
                          </a:lnTo>
                          <a:lnTo>
                            <a:pt x="99792" y="733613"/>
                          </a:lnTo>
                          <a:close/>
                        </a:path>
                      </a:pathLst>
                    </a:custGeom>
                    <a:solidFill>
                      <a:srgbClr val="414141"/>
                    </a:solidFill>
                    <a:ln w="7600" cap="flat">
                      <a:solidFill>
                        <a:srgbClr val="414141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6" name="자유형 35"/>
                    <p:cNvSpPr/>
                    <p:nvPr/>
                  </p:nvSpPr>
                  <p:spPr>
                    <a:xfrm>
                      <a:off x="3378490" y="1123465"/>
                      <a:ext cx="242068" cy="645192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42068" h="645192">
                          <a:moveTo>
                            <a:pt x="7998" y="0"/>
                          </a:moveTo>
                          <a:lnTo>
                            <a:pt x="233724" y="84329"/>
                          </a:lnTo>
                          <a:cubicBezTo>
                            <a:pt x="238673" y="85549"/>
                            <a:pt x="241255" y="89858"/>
                            <a:pt x="242068" y="92162"/>
                          </a:cubicBezTo>
                          <a:lnTo>
                            <a:pt x="242068" y="638405"/>
                          </a:lnTo>
                          <a:cubicBezTo>
                            <a:pt x="242068" y="642730"/>
                            <a:pt x="238046" y="645192"/>
                            <a:pt x="233506" y="645192"/>
                          </a:cubicBezTo>
                          <a:lnTo>
                            <a:pt x="8239" y="540494"/>
                          </a:lnTo>
                          <a:cubicBezTo>
                            <a:pt x="1933" y="537306"/>
                            <a:pt x="925" y="535665"/>
                            <a:pt x="0" y="532661"/>
                          </a:cubicBezTo>
                          <a:lnTo>
                            <a:pt x="0" y="7377"/>
                          </a:lnTo>
                          <a:cubicBezTo>
                            <a:pt x="0" y="3051"/>
                            <a:pt x="3459" y="0"/>
                            <a:pt x="7998" y="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14000">
                          <a:srgbClr val="343434"/>
                        </a:gs>
                        <a:gs pos="66000">
                          <a:srgbClr val="383838"/>
                        </a:gs>
                        <a:gs pos="100000">
                          <a:srgbClr val="353535"/>
                        </a:gs>
                      </a:gsLst>
                      <a:lin ang="10800000" scaled="0"/>
                    </a:gradFill>
                    <a:ln w="7600" cap="flat">
                      <a:solidFill>
                        <a:srgbClr val="424242"/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7" name="자유형 36"/>
                    <p:cNvSpPr/>
                    <p:nvPr/>
                  </p:nvSpPr>
                  <p:spPr>
                    <a:xfrm>
                      <a:off x="3595799" y="1030015"/>
                      <a:ext cx="421134" cy="21291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421134" h="212919">
                          <a:moveTo>
                            <a:pt x="0" y="173549"/>
                          </a:moveTo>
                          <a:cubicBezTo>
                            <a:pt x="17126" y="180320"/>
                            <a:pt x="19202" y="180008"/>
                            <a:pt x="31626" y="190233"/>
                          </a:cubicBezTo>
                          <a:cubicBezTo>
                            <a:pt x="38521" y="195909"/>
                            <a:pt x="41790" y="212919"/>
                            <a:pt x="41790" y="212919"/>
                          </a:cubicBezTo>
                          <a:lnTo>
                            <a:pt x="420367" y="15541"/>
                          </a:lnTo>
                          <a:cubicBezTo>
                            <a:pt x="420367" y="15541"/>
                            <a:pt x="422461" y="7842"/>
                            <a:pt x="419168" y="5276"/>
                          </a:cubicBezTo>
                          <a:cubicBezTo>
                            <a:pt x="416375" y="3097"/>
                            <a:pt x="392726" y="0"/>
                            <a:pt x="392726" y="0"/>
                          </a:cubicBezTo>
                          <a:lnTo>
                            <a:pt x="0" y="173549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45000">
                          <a:srgbClr val="4A4A4A"/>
                        </a:gs>
                        <a:gs pos="49000">
                          <a:srgbClr val="565656"/>
                        </a:gs>
                        <a:gs pos="51000">
                          <a:srgbClr val="414141"/>
                        </a:gs>
                      </a:gsLst>
                      <a:lin ang="384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8" name="자유형 37"/>
                    <p:cNvSpPr/>
                    <p:nvPr/>
                  </p:nvSpPr>
                  <p:spPr>
                    <a:xfrm>
                      <a:off x="3593597" y="1201948"/>
                      <a:ext cx="44072" cy="56711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44072" h="567111">
                          <a:moveTo>
                            <a:pt x="-50" y="0"/>
                          </a:moveTo>
                          <a:cubicBezTo>
                            <a:pt x="10615" y="0"/>
                            <a:pt x="42076" y="13993"/>
                            <a:pt x="43743" y="38346"/>
                          </a:cubicBezTo>
                          <a:cubicBezTo>
                            <a:pt x="44311" y="46647"/>
                            <a:pt x="43743" y="552984"/>
                            <a:pt x="43743" y="552984"/>
                          </a:cubicBezTo>
                          <a:cubicBezTo>
                            <a:pt x="43743" y="552984"/>
                            <a:pt x="22331" y="569323"/>
                            <a:pt x="19853" y="567111"/>
                          </a:cubicBezTo>
                          <a:cubicBezTo>
                            <a:pt x="17374" y="564317"/>
                            <a:pt x="390" y="558751"/>
                            <a:pt x="390" y="558751"/>
                          </a:cubicBezTo>
                          <a:lnTo>
                            <a:pt x="-50" y="0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414141"/>
                        </a:gs>
                        <a:gs pos="25000">
                          <a:srgbClr val="4C4C4C"/>
                        </a:gs>
                        <a:gs pos="100000">
                          <a:srgbClr val="353535"/>
                        </a:gs>
                      </a:gsLst>
                      <a:lin ang="108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9" name="자유형 38"/>
                    <p:cNvSpPr/>
                    <p:nvPr/>
                  </p:nvSpPr>
                  <p:spPr>
                    <a:xfrm>
                      <a:off x="3379514" y="1127520"/>
                      <a:ext cx="144106" cy="565538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144106" h="565538">
                          <a:moveTo>
                            <a:pt x="144106" y="46354"/>
                          </a:moveTo>
                          <a:lnTo>
                            <a:pt x="72053" y="565538"/>
                          </a:lnTo>
                          <a:lnTo>
                            <a:pt x="150" y="536451"/>
                          </a:lnTo>
                          <a:lnTo>
                            <a:pt x="150" y="1987"/>
                          </a:lnTo>
                          <a:cubicBezTo>
                            <a:pt x="150" y="1987"/>
                            <a:pt x="-2165" y="-2028"/>
                            <a:pt x="8443" y="1061"/>
                          </a:cubicBezTo>
                          <a:lnTo>
                            <a:pt x="144106" y="46354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8F8F8F">
                            <a:alpha val="20000"/>
                          </a:srgbClr>
                        </a:gs>
                        <a:gs pos="52000">
                          <a:srgbClr val="686868">
                            <a:alpha val="0"/>
                          </a:srgbClr>
                        </a:gs>
                      </a:gsLst>
                      <a:lin ang="11400000" scaled="0"/>
                    </a:gradFill>
                    <a:ln w="7600" cap="flat">
                      <a:noFill/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grpSp>
                  <p:nvGrpSpPr>
                    <p:cNvPr id="40" name="그룹 113"/>
                    <p:cNvGrpSpPr/>
                    <p:nvPr/>
                  </p:nvGrpSpPr>
                  <p:grpSpPr>
                    <a:xfrm>
                      <a:off x="3379104" y="1191956"/>
                      <a:ext cx="241405" cy="355103"/>
                      <a:chOff x="3379104" y="1191956"/>
                      <a:chExt cx="241405" cy="355103"/>
                    </a:xfrm>
                  </p:grpSpPr>
                  <p:sp>
                    <p:nvSpPr>
                      <p:cNvPr id="41" name="자유형 40"/>
                      <p:cNvSpPr/>
                      <p:nvPr/>
                    </p:nvSpPr>
                    <p:spPr>
                      <a:xfrm>
                        <a:off x="3379962" y="1191956"/>
                        <a:ext cx="131843" cy="6919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31843" h="69194">
                            <a:moveTo>
                              <a:pt x="0" y="0"/>
                            </a:moveTo>
                            <a:lnTo>
                              <a:pt x="0" y="11436"/>
                            </a:lnTo>
                            <a:lnTo>
                              <a:pt x="131843" y="69194"/>
                            </a:lnTo>
                            <a:lnTo>
                              <a:pt x="131843" y="5708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0000"/>
                          </a:gs>
                          <a:gs pos="0">
                            <a:srgbClr val="333333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solidFill>
                          <a:srgbClr val="292929"/>
                        </a:soli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2" name="자유형 41"/>
                      <p:cNvSpPr/>
                      <p:nvPr/>
                    </p:nvSpPr>
                    <p:spPr>
                      <a:xfrm>
                        <a:off x="3379962" y="1269969"/>
                        <a:ext cx="131843" cy="69890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31843" h="69890">
                            <a:moveTo>
                              <a:pt x="0" y="0"/>
                            </a:moveTo>
                            <a:lnTo>
                              <a:pt x="0" y="12782"/>
                            </a:lnTo>
                            <a:lnTo>
                              <a:pt x="131843" y="69890"/>
                            </a:lnTo>
                            <a:lnTo>
                              <a:pt x="131843" y="55763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0000"/>
                          </a:gs>
                          <a:gs pos="0">
                            <a:srgbClr val="333333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solidFill>
                          <a:srgbClr val="292929"/>
                        </a:soli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3" name="자유형 42"/>
                      <p:cNvSpPr/>
                      <p:nvPr/>
                    </p:nvSpPr>
                    <p:spPr>
                      <a:xfrm>
                        <a:off x="3379104" y="1348603"/>
                        <a:ext cx="132702" cy="71309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32702" h="71309">
                            <a:moveTo>
                              <a:pt x="0" y="0"/>
                            </a:moveTo>
                            <a:lnTo>
                              <a:pt x="0" y="13455"/>
                            </a:lnTo>
                            <a:lnTo>
                              <a:pt x="132702" y="71309"/>
                            </a:lnTo>
                            <a:lnTo>
                              <a:pt x="132702" y="5852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0000"/>
                          </a:gs>
                          <a:gs pos="0">
                            <a:srgbClr val="333333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solidFill>
                          <a:srgbClr val="292929"/>
                        </a:soli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4" name="자유형 43"/>
                      <p:cNvSpPr/>
                      <p:nvPr/>
                    </p:nvSpPr>
                    <p:spPr>
                      <a:xfrm>
                        <a:off x="3380281" y="1430004"/>
                        <a:ext cx="130757" cy="6996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30757" h="69964">
                            <a:moveTo>
                              <a:pt x="0" y="0"/>
                            </a:moveTo>
                            <a:lnTo>
                              <a:pt x="0" y="13455"/>
                            </a:lnTo>
                            <a:lnTo>
                              <a:pt x="130757" y="69964"/>
                            </a:lnTo>
                            <a:lnTo>
                              <a:pt x="130757" y="5718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0000"/>
                          </a:gs>
                          <a:gs pos="0">
                            <a:srgbClr val="333333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solidFill>
                          <a:srgbClr val="292929"/>
                        </a:soli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5" name="자유형 44"/>
                      <p:cNvSpPr/>
                      <p:nvPr/>
                    </p:nvSpPr>
                    <p:spPr>
                      <a:xfrm>
                        <a:off x="3501217" y="1245544"/>
                        <a:ext cx="118585" cy="60277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8585" h="60277">
                            <a:moveTo>
                              <a:pt x="0" y="0"/>
                            </a:moveTo>
                            <a:lnTo>
                              <a:pt x="282" y="11302"/>
                            </a:lnTo>
                            <a:lnTo>
                              <a:pt x="118585" y="60277"/>
                            </a:lnTo>
                            <a:lnTo>
                              <a:pt x="118585" y="49514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4371"/>
                          </a:gs>
                          <a:gs pos="0">
                            <a:srgbClr val="006FBD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gradFill>
                          <a:gsLst>
                            <a:gs pos="0">
                              <a:srgbClr val="00538E"/>
                            </a:gs>
                            <a:gs pos="100000">
                              <a:srgbClr val="00406E"/>
                            </a:gs>
                          </a:gsLst>
                          <a:lin ang="0" scaled="0"/>
                        </a:gra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6" name="자유형 45"/>
                      <p:cNvSpPr/>
                      <p:nvPr/>
                    </p:nvSpPr>
                    <p:spPr>
                      <a:xfrm>
                        <a:off x="3501218" y="1321695"/>
                        <a:ext cx="119291" cy="64582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9291" h="64582">
                            <a:moveTo>
                              <a:pt x="0" y="0"/>
                            </a:moveTo>
                            <a:lnTo>
                              <a:pt x="0" y="14127"/>
                            </a:lnTo>
                            <a:lnTo>
                              <a:pt x="119291" y="64582"/>
                            </a:lnTo>
                            <a:lnTo>
                              <a:pt x="119291" y="5180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4371"/>
                          </a:gs>
                          <a:gs pos="0">
                            <a:srgbClr val="006FBD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gradFill>
                          <a:gsLst>
                            <a:gs pos="0">
                              <a:srgbClr val="00538E"/>
                            </a:gs>
                            <a:gs pos="100000">
                              <a:srgbClr val="00406E"/>
                            </a:gs>
                          </a:gsLst>
                          <a:lin ang="0" scaled="0"/>
                        </a:gra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7" name="자유형 46"/>
                      <p:cNvSpPr/>
                      <p:nvPr/>
                    </p:nvSpPr>
                    <p:spPr>
                      <a:xfrm>
                        <a:off x="3500510" y="1402423"/>
                        <a:ext cx="119996" cy="63237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9996" h="63237">
                            <a:moveTo>
                              <a:pt x="0" y="0"/>
                            </a:moveTo>
                            <a:lnTo>
                              <a:pt x="119996" y="51128"/>
                            </a:lnTo>
                            <a:lnTo>
                              <a:pt x="119996" y="63237"/>
                            </a:lnTo>
                            <a:lnTo>
                              <a:pt x="0" y="1412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4371"/>
                          </a:gs>
                          <a:gs pos="0">
                            <a:srgbClr val="006FBD"/>
                          </a:gs>
                        </a:gsLst>
                        <a:path path="rect">
                          <a:fillToRect l="50000" t="50000" r="50000" b="50000"/>
                        </a:path>
                      </a:gradFill>
                      <a:ln w="7600" cap="flat">
                        <a:gradFill>
                          <a:gsLst>
                            <a:gs pos="0">
                              <a:srgbClr val="00538E"/>
                            </a:gs>
                            <a:gs pos="100000">
                              <a:srgbClr val="00406E"/>
                            </a:gs>
                          </a:gsLst>
                          <a:lin ang="0" scaled="0"/>
                        </a:gra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8" name="자유형 47"/>
                      <p:cNvSpPr/>
                      <p:nvPr/>
                    </p:nvSpPr>
                    <p:spPr>
                      <a:xfrm>
                        <a:off x="3500510" y="1481804"/>
                        <a:ext cx="119996" cy="65255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19996" h="65255">
                            <a:moveTo>
                              <a:pt x="0" y="0"/>
                            </a:moveTo>
                            <a:lnTo>
                              <a:pt x="119996" y="53146"/>
                            </a:lnTo>
                            <a:lnTo>
                              <a:pt x="119996" y="65255"/>
                            </a:lnTo>
                            <a:lnTo>
                              <a:pt x="0" y="1412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100000">
                            <a:srgbClr val="004371"/>
                          </a:gs>
                          <a:gs pos="63000">
                            <a:srgbClr val="006FBD"/>
                          </a:gs>
                        </a:gsLst>
                        <a:path path="rect">
                          <a:fillToRect l="100000" b="100000"/>
                        </a:path>
                        <a:tileRect t="-100000" r="-100000"/>
                      </a:gradFill>
                      <a:ln w="7600" cap="flat">
                        <a:gradFill>
                          <a:gsLst>
                            <a:gs pos="0">
                              <a:srgbClr val="00538E"/>
                            </a:gs>
                            <a:gs pos="100000">
                              <a:srgbClr val="00406E"/>
                            </a:gs>
                          </a:gsLst>
                          <a:lin ang="0" scaled="0"/>
                        </a:gradFill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49" name="자유형 48"/>
                      <p:cNvSpPr/>
                      <p:nvPr/>
                    </p:nvSpPr>
                    <p:spPr>
                      <a:xfrm>
                        <a:off x="3507569" y="1248234"/>
                        <a:ext cx="99668" cy="54626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99668" h="54626">
                            <a:moveTo>
                              <a:pt x="0" y="0"/>
                            </a:moveTo>
                            <a:lnTo>
                              <a:pt x="89504" y="37404"/>
                            </a:lnTo>
                            <a:lnTo>
                              <a:pt x="99668" y="54626"/>
                            </a:lnTo>
                            <a:lnTo>
                              <a:pt x="282" y="1264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/>
                          </a:gs>
                          <a:gs pos="75000">
                            <a:srgbClr val="45C4F3">
                              <a:alpha val="0"/>
                            </a:srgbClr>
                          </a:gs>
                        </a:gsLst>
                        <a:lin ang="5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0" name="자유형 49"/>
                      <p:cNvSpPr/>
                      <p:nvPr/>
                    </p:nvSpPr>
                    <p:spPr>
                      <a:xfrm>
                        <a:off x="3506016" y="1323040"/>
                        <a:ext cx="99385" cy="5812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99385" h="58124">
                            <a:moveTo>
                              <a:pt x="0" y="0"/>
                            </a:moveTo>
                            <a:lnTo>
                              <a:pt x="88656" y="38749"/>
                            </a:lnTo>
                            <a:lnTo>
                              <a:pt x="99385" y="58124"/>
                            </a:lnTo>
                            <a:lnTo>
                              <a:pt x="565" y="1560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/>
                          </a:gs>
                          <a:gs pos="75000">
                            <a:srgbClr val="45C4F3">
                              <a:alpha val="0"/>
                            </a:srgbClr>
                          </a:gs>
                        </a:gsLst>
                        <a:lin ang="5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1" name="자유형 50"/>
                      <p:cNvSpPr/>
                      <p:nvPr/>
                    </p:nvSpPr>
                    <p:spPr>
                      <a:xfrm>
                        <a:off x="3507146" y="1404844"/>
                        <a:ext cx="99668" cy="56509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99668" h="56509">
                            <a:moveTo>
                              <a:pt x="0" y="0"/>
                            </a:moveTo>
                            <a:lnTo>
                              <a:pt x="89504" y="37673"/>
                            </a:lnTo>
                            <a:lnTo>
                              <a:pt x="99668" y="56509"/>
                            </a:lnTo>
                            <a:lnTo>
                              <a:pt x="283" y="14531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/>
                          </a:gs>
                          <a:gs pos="75000">
                            <a:srgbClr val="45C4F3">
                              <a:alpha val="0"/>
                            </a:srgbClr>
                          </a:gs>
                        </a:gsLst>
                        <a:lin ang="5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2" name="자유형 51"/>
                      <p:cNvSpPr/>
                      <p:nvPr/>
                    </p:nvSpPr>
                    <p:spPr>
                      <a:xfrm>
                        <a:off x="3507146" y="1485457"/>
                        <a:ext cx="99668" cy="54626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99668" h="54626">
                            <a:moveTo>
                              <a:pt x="0" y="0"/>
                            </a:moveTo>
                            <a:lnTo>
                              <a:pt x="89504" y="37404"/>
                            </a:lnTo>
                            <a:lnTo>
                              <a:pt x="99668" y="54626"/>
                            </a:lnTo>
                            <a:lnTo>
                              <a:pt x="282" y="1264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29000">
                            <a:srgbClr val="40C2F2">
                              <a:alpha val="78000"/>
                            </a:srgbClr>
                          </a:gs>
                          <a:gs pos="72000">
                            <a:srgbClr val="45C4F3">
                              <a:alpha val="0"/>
                            </a:srgbClr>
                          </a:gs>
                        </a:gsLst>
                        <a:lin ang="5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3" name="자유형 52"/>
                      <p:cNvSpPr/>
                      <p:nvPr/>
                    </p:nvSpPr>
                    <p:spPr>
                      <a:xfrm>
                        <a:off x="3507146" y="1485455"/>
                        <a:ext cx="103338" cy="5716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3338" h="57164">
                            <a:moveTo>
                              <a:pt x="0" y="0"/>
                            </a:moveTo>
                            <a:lnTo>
                              <a:pt x="103338" y="45324"/>
                            </a:lnTo>
                            <a:lnTo>
                              <a:pt x="103338" y="57164"/>
                            </a:lnTo>
                            <a:lnTo>
                              <a:pt x="14117" y="2003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7000">
                            <a:srgbClr val="40C2F2"/>
                          </a:gs>
                          <a:gs pos="41000">
                            <a:srgbClr val="45C4F3">
                              <a:alpha val="0"/>
                            </a:srgbClr>
                          </a:gs>
                        </a:gsLst>
                        <a:lin ang="11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4" name="자유형 53"/>
                      <p:cNvSpPr/>
                      <p:nvPr/>
                    </p:nvSpPr>
                    <p:spPr>
                      <a:xfrm>
                        <a:off x="3508840" y="1404516"/>
                        <a:ext cx="103338" cy="5716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3338" h="57164">
                            <a:moveTo>
                              <a:pt x="0" y="0"/>
                            </a:moveTo>
                            <a:lnTo>
                              <a:pt x="103338" y="45324"/>
                            </a:lnTo>
                            <a:lnTo>
                              <a:pt x="103338" y="57164"/>
                            </a:lnTo>
                            <a:lnTo>
                              <a:pt x="14117" y="2003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>
                              <a:alpha val="90000"/>
                            </a:srgbClr>
                          </a:gs>
                          <a:gs pos="41000">
                            <a:srgbClr val="45C4F3">
                              <a:alpha val="0"/>
                            </a:srgbClr>
                          </a:gs>
                        </a:gsLst>
                        <a:lin ang="11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5" name="자유형 54"/>
                      <p:cNvSpPr/>
                      <p:nvPr/>
                    </p:nvSpPr>
                    <p:spPr>
                      <a:xfrm>
                        <a:off x="3509194" y="1325404"/>
                        <a:ext cx="103338" cy="5716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3338" h="57164">
                            <a:moveTo>
                              <a:pt x="0" y="0"/>
                            </a:moveTo>
                            <a:lnTo>
                              <a:pt x="103338" y="45324"/>
                            </a:lnTo>
                            <a:lnTo>
                              <a:pt x="103338" y="57164"/>
                            </a:lnTo>
                            <a:lnTo>
                              <a:pt x="14117" y="2003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>
                              <a:alpha val="90000"/>
                            </a:srgbClr>
                          </a:gs>
                          <a:gs pos="41000">
                            <a:srgbClr val="45C4F3">
                              <a:alpha val="0"/>
                            </a:srgbClr>
                          </a:gs>
                        </a:gsLst>
                        <a:lin ang="11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  <p:sp>
                    <p:nvSpPr>
                      <p:cNvPr id="56" name="자유형 55"/>
                      <p:cNvSpPr/>
                      <p:nvPr/>
                    </p:nvSpPr>
                    <p:spPr>
                      <a:xfrm>
                        <a:off x="3509194" y="1247100"/>
                        <a:ext cx="103338" cy="57164"/>
                      </a:xfrm>
                      <a:custGeom>
                        <a:avLst/>
                        <a:gdLst/>
                        <a:ahLst/>
                        <a:cxnLst/>
                        <a:rect l="0" t="0" r="0" b="0"/>
                        <a:pathLst>
                          <a:path w="103338" h="57164">
                            <a:moveTo>
                              <a:pt x="0" y="0"/>
                            </a:moveTo>
                            <a:lnTo>
                              <a:pt x="103338" y="45324"/>
                            </a:lnTo>
                            <a:lnTo>
                              <a:pt x="103338" y="57164"/>
                            </a:lnTo>
                            <a:lnTo>
                              <a:pt x="14117" y="2003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40C2F2">
                              <a:alpha val="90000"/>
                            </a:srgbClr>
                          </a:gs>
                          <a:gs pos="41000">
                            <a:srgbClr val="45C4F3">
                              <a:alpha val="0"/>
                            </a:srgbClr>
                          </a:gs>
                        </a:gsLst>
                        <a:lin ang="11400000" scaled="0"/>
                      </a:gradFill>
                      <a:ln w="7600" cap="flat">
                        <a:noFill/>
                        <a:bevel/>
                      </a:ln>
                    </p:spPr>
                    <p:txBody>
                      <a:bodyPr/>
                      <a:lstStyle/>
                      <a:p>
                        <a:endParaRPr lang="ko-KR" altLang="en-US" sz="2800">
                          <a:latin typeface="맑은 고딕" pitchFamily="50" charset="-127"/>
                          <a:ea typeface="맑은 고딕" pitchFamily="50" charset="-127"/>
                        </a:endParaRPr>
                      </a:p>
                    </p:txBody>
                  </p:sp>
                </p:grpSp>
              </p:grpSp>
              <p:grpSp>
                <p:nvGrpSpPr>
                  <p:cNvPr id="31" name="Highlight Cylinder"/>
                  <p:cNvGrpSpPr/>
                  <p:nvPr/>
                </p:nvGrpSpPr>
                <p:grpSpPr>
                  <a:xfrm>
                    <a:off x="3736065" y="1424312"/>
                    <a:ext cx="223440" cy="346430"/>
                    <a:chOff x="3736065" y="1424312"/>
                    <a:chExt cx="223440" cy="346430"/>
                  </a:xfrm>
                </p:grpSpPr>
                <p:sp>
                  <p:nvSpPr>
                    <p:cNvPr id="32" name="Database"/>
                    <p:cNvSpPr/>
                    <p:nvPr/>
                  </p:nvSpPr>
                  <p:spPr>
                    <a:xfrm>
                      <a:off x="3736065" y="1477938"/>
                      <a:ext cx="223440" cy="292804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3440" h="292804">
                          <a:moveTo>
                            <a:pt x="0" y="0"/>
                          </a:moveTo>
                          <a:lnTo>
                            <a:pt x="0" y="239178"/>
                          </a:lnTo>
                          <a:arcTo wR="111720" hR="53626" stAng="10800000" swAng="-10800000"/>
                          <a:lnTo>
                            <a:pt x="223440" y="0"/>
                          </a:lnTo>
                          <a:arcTo wR="111720" hR="53626" stAng="0" swAng="10800000"/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6CBF2"/>
                        </a:gs>
                        <a:gs pos="25000">
                          <a:srgbClr val="DEE7F9"/>
                        </a:gs>
                        <a:gs pos="50000">
                          <a:srgbClr val="B6CBF2"/>
                        </a:gs>
                        <a:gs pos="75000">
                          <a:srgbClr val="A0B2D5"/>
                        </a:gs>
                        <a:gs pos="100000">
                          <a:srgbClr val="AEC2E7"/>
                        </a:gs>
                      </a:gsLst>
                      <a:lin ang="0" scaled="0"/>
                    </a:gradFill>
                    <a:ln w="7600" cap="flat">
                      <a:solidFill>
                        <a:srgbClr val="90A1C1">
                          <a:alpha val="40000"/>
                        </a:srgbClr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33" name="자유형 32"/>
                    <p:cNvSpPr/>
                    <p:nvPr/>
                  </p:nvSpPr>
                  <p:spPr>
                    <a:xfrm>
                      <a:off x="3736065" y="1424312"/>
                      <a:ext cx="223440" cy="107251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223440" h="107251">
                          <a:moveTo>
                            <a:pt x="0" y="53626"/>
                          </a:moveTo>
                          <a:arcTo wR="111720" hR="53626" stAng="10800000" swAng="10800000"/>
                          <a:arcTo wR="111720" hR="53626" stAng="0" swAng="10800000"/>
                          <a:close/>
                        </a:path>
                      </a:pathLst>
                    </a:custGeom>
                    <a:gradFill>
                      <a:gsLst>
                        <a:gs pos="20000">
                          <a:srgbClr val="D7E2F7"/>
                        </a:gs>
                        <a:gs pos="100000">
                          <a:srgbClr val="AEC2E7"/>
                        </a:gs>
                      </a:gsLst>
                      <a:lin ang="16800000" scaled="0"/>
                    </a:gradFill>
                    <a:ln w="7600" cap="flat">
                      <a:solidFill>
                        <a:srgbClr val="90A1C1">
                          <a:alpha val="40000"/>
                        </a:srgbClr>
                      </a:solidFill>
                      <a:bevel/>
                    </a:ln>
                  </p:spPr>
                  <p:txBody>
                    <a:bodyPr/>
                    <a:lstStyle/>
                    <a:p>
                      <a:endParaRPr lang="ko-KR" altLang="en-US" sz="2800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</p:grpSp>
            <p:pic>
              <p:nvPicPr>
                <p:cNvPr id="29" name="Picture 8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06262" y="4886068"/>
                  <a:ext cx="219997" cy="4052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26" name="TextBox 25"/>
              <p:cNvSpPr txBox="1"/>
              <p:nvPr/>
            </p:nvSpPr>
            <p:spPr>
              <a:xfrm>
                <a:off x="4614943" y="5357900"/>
                <a:ext cx="1105763" cy="330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000" dirty="0">
                    <a:latin typeface="맑은 고딕" pitchFamily="50" charset="-127"/>
                    <a:ea typeface="맑은 고딕" pitchFamily="50" charset="-127"/>
                  </a:rPr>
                  <a:t>관리자</a:t>
                </a:r>
                <a:endParaRPr lang="en-US" altLang="ko-KR" sz="1000" dirty="0">
                  <a:latin typeface="맑은 고딕" pitchFamily="50" charset="-127"/>
                  <a:ea typeface="맑은 고딕" pitchFamily="50" charset="-127"/>
                </a:endParaRPr>
              </a:p>
              <a:p>
                <a:pPr algn="ctr"/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lang="ko-KR" altLang="en-US" sz="1000" dirty="0">
                    <a:latin typeface="맑은 고딕" pitchFamily="50" charset="-127"/>
                    <a:ea typeface="맑은 고딕" pitchFamily="50" charset="-127"/>
                  </a:rPr>
                  <a:t>서버</a:t>
                </a:r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/</a:t>
                </a:r>
                <a:r>
                  <a:rPr lang="ko-KR" altLang="en-US" sz="1000" dirty="0">
                    <a:latin typeface="맑은 고딕" pitchFamily="50" charset="-127"/>
                    <a:ea typeface="맑은 고딕" pitchFamily="50" charset="-127"/>
                  </a:rPr>
                  <a:t>데이터베이스</a:t>
                </a:r>
                <a:r>
                  <a:rPr lang="en-US" altLang="ko-KR" sz="1000" dirty="0"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lang="ko-KR" altLang="en-US" sz="1000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cxnSp>
          <p:nvCxnSpPr>
            <p:cNvPr id="15" name="직선 화살표 연결선 14"/>
            <p:cNvCxnSpPr/>
            <p:nvPr/>
          </p:nvCxnSpPr>
          <p:spPr>
            <a:xfrm>
              <a:off x="2717352" y="6853119"/>
              <a:ext cx="85468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화살표 연결선 15"/>
            <p:cNvCxnSpPr/>
            <p:nvPr/>
          </p:nvCxnSpPr>
          <p:spPr>
            <a:xfrm>
              <a:off x="4618258" y="7094955"/>
              <a:ext cx="85468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107520" y="6167631"/>
              <a:ext cx="1162498" cy="27699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itchFamily="50" charset="-127"/>
                  <a:ea typeface="맑은 고딕" pitchFamily="50" charset="-127"/>
                </a:rPr>
                <a:t>생산수량 입력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72091" y="6030313"/>
              <a:ext cx="2300631" cy="27699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1200" dirty="0">
                  <a:latin typeface="맑은 고딕" pitchFamily="50" charset="-127"/>
                  <a:ea typeface="맑은 고딕" pitchFamily="50" charset="-127"/>
                </a:rPr>
                <a:t>생산수량</a:t>
              </a:r>
              <a:r>
                <a:rPr lang="en-US" altLang="ko-KR" sz="1200" dirty="0"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1200" dirty="0" err="1">
                  <a:latin typeface="맑은 고딕" pitchFamily="50" charset="-127"/>
                  <a:ea typeface="맑은 고딕" pitchFamily="50" charset="-127"/>
                </a:rPr>
                <a:t>가동비가동신호</a:t>
              </a:r>
              <a:r>
                <a:rPr lang="ko-KR" altLang="en-US" sz="1200" dirty="0">
                  <a:latin typeface="맑은 고딕" pitchFamily="50" charset="-127"/>
                  <a:ea typeface="맑은 고딕" pitchFamily="50" charset="-127"/>
                </a:rPr>
                <a:t> 전송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68110" y="6493330"/>
              <a:ext cx="1579278" cy="27699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1200" dirty="0" err="1">
                  <a:latin typeface="맑은 고딕" pitchFamily="50" charset="-127"/>
                  <a:ea typeface="맑은 고딕" pitchFamily="50" charset="-127"/>
                </a:rPr>
                <a:t>현황판설정</a:t>
              </a:r>
              <a:r>
                <a:rPr lang="ko-KR" altLang="en-US" sz="1200" dirty="0">
                  <a:latin typeface="맑은 고딕" pitchFamily="50" charset="-127"/>
                  <a:ea typeface="맑은 고딕" pitchFamily="50" charset="-127"/>
                </a:rPr>
                <a:t> 및 운영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88243" y="7967831"/>
              <a:ext cx="1816524" cy="27699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>
              <a:spAutoFit/>
            </a:bodyPr>
            <a:lstStyle/>
            <a:p>
              <a:pPr algn="ctr"/>
              <a:r>
                <a:rPr lang="ko-KR" altLang="en-US" sz="1200" dirty="0" err="1">
                  <a:latin typeface="맑은 고딕" pitchFamily="50" charset="-127"/>
                  <a:ea typeface="맑은 고딕" pitchFamily="50" charset="-127"/>
                </a:rPr>
                <a:t>생산현황판</a:t>
              </a:r>
              <a:r>
                <a:rPr lang="en-US" altLang="ko-KR" sz="1200" dirty="0"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dirty="0">
                  <a:latin typeface="맑은 고딕" pitchFamily="50" charset="-127"/>
                  <a:ea typeface="맑은 고딕" pitchFamily="50" charset="-127"/>
                </a:rPr>
                <a:t>데이터표시</a:t>
              </a:r>
              <a:r>
                <a:rPr lang="en-US" altLang="ko-KR" sz="1200" dirty="0"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200" dirty="0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2" name="꺾인 연결선 24"/>
            <p:cNvCxnSpPr>
              <a:stCxn id="26" idx="2"/>
            </p:cNvCxnSpPr>
            <p:nvPr/>
          </p:nvCxnSpPr>
          <p:spPr>
            <a:xfrm rot="5400000">
              <a:off x="5250166" y="7855415"/>
              <a:ext cx="792088" cy="1282886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440154" y="8702075"/>
              <a:ext cx="5693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1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60905" y="6908619"/>
              <a:ext cx="5693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000" dirty="0"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10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69" name="Picture 2" descr="C:\Users\tmdream\Documents\카카오톡 받은 파일\TMCT - POP Image\(신)버전\Production(생산현황)\Image_ProductionBoar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496" y="3357568"/>
            <a:ext cx="1643074" cy="9242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생산현황판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357158" y="1071552"/>
            <a:ext cx="8429684" cy="3786214"/>
          </a:xfrm>
          <a:prstGeom prst="roundRect">
            <a:avLst>
              <a:gd name="adj" fmla="val 6426"/>
            </a:avLst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28" y="2786064"/>
            <a:ext cx="29931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[ </a:t>
            </a:r>
            <a:r>
              <a:rPr lang="ko-KR" altLang="en-US" sz="1050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(FND/LED) W x H : 1600 X 1100 ]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" name="Picture 4" descr="D:\빨간전화기\down\현황판(대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357304"/>
            <a:ext cx="1964088" cy="1428760"/>
          </a:xfrm>
          <a:prstGeom prst="rect">
            <a:avLst/>
          </a:prstGeom>
          <a:noFill/>
          <a:effectLst/>
        </p:spPr>
      </p:pic>
      <p:sp>
        <p:nvSpPr>
          <p:cNvPr id="10" name="TextBox 9"/>
          <p:cNvSpPr txBox="1"/>
          <p:nvPr/>
        </p:nvSpPr>
        <p:spPr>
          <a:xfrm>
            <a:off x="357158" y="642924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표시방식 및 종류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" name="Picture 5" descr="D:\빨간전화기\down\현황판(소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00246"/>
            <a:ext cx="2644836" cy="64807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786446" y="4429138"/>
            <a:ext cx="12827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[ </a:t>
            </a:r>
            <a:r>
              <a:rPr lang="ko-KR" altLang="en-US" sz="1050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ko-KR" altLang="en-US" sz="10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(PC)]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628" y="2714626"/>
            <a:ext cx="29931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[ </a:t>
            </a:r>
            <a:r>
              <a:rPr lang="ko-KR" altLang="en-US" sz="1050" dirty="0" err="1">
                <a:latin typeface="맑은 고딕" pitchFamily="50" charset="-127"/>
                <a:ea typeface="맑은 고딕" pitchFamily="50" charset="-127"/>
              </a:rPr>
              <a:t>생산현황판</a:t>
            </a:r>
            <a:r>
              <a:rPr lang="en-US" altLang="ko-KR" sz="1050" dirty="0">
                <a:latin typeface="맑은 고딕" pitchFamily="50" charset="-127"/>
                <a:ea typeface="맑은 고딕" pitchFamily="50" charset="-127"/>
              </a:rPr>
              <a:t>(FND/LED) W x H : 1600 X 800 ]</a:t>
            </a:r>
            <a:endParaRPr lang="ko-KR" altLang="en-US" sz="105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785918" y="3214692"/>
            <a:ext cx="2143108" cy="1468362"/>
            <a:chOff x="1785918" y="3214692"/>
            <a:chExt cx="2143108" cy="146836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7" name="TextBox 6"/>
            <p:cNvSpPr txBox="1"/>
            <p:nvPr/>
          </p:nvSpPr>
          <p:spPr>
            <a:xfrm>
              <a:off x="2143108" y="4429138"/>
              <a:ext cx="1282723" cy="25391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[ </a:t>
              </a:r>
              <a:r>
                <a:rPr lang="ko-KR" altLang="en-US" sz="1050" dirty="0" err="1">
                  <a:latin typeface="맑은 고딕" pitchFamily="50" charset="-127"/>
                  <a:ea typeface="맑은 고딕" pitchFamily="50" charset="-127"/>
                </a:rPr>
                <a:t>생산현황판</a:t>
              </a:r>
              <a:r>
                <a:rPr lang="ko-KR" altLang="en-US" sz="1050" dirty="0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50" dirty="0">
                  <a:latin typeface="맑은 고딕" pitchFamily="50" charset="-127"/>
                  <a:ea typeface="맑은 고딕" pitchFamily="50" charset="-127"/>
                </a:rPr>
                <a:t>(PC)]</a:t>
              </a:r>
              <a:endParaRPr lang="ko-KR" altLang="en-US" sz="1050" dirty="0"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2050" name="Picture 2" descr="C:\Users\tmdream\Documents\카카오톡 받은 파일\TMCT - POP Image\(신)버전\Production(생산현황)\Image_ProductionBoard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85918" y="3214692"/>
              <a:ext cx="2143108" cy="12054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  <p:pic>
        <p:nvPicPr>
          <p:cNvPr id="2051" name="Picture 3" descr="C:\Users\tmdream\Documents\카카오톡 받은 파일\TMCT - POP Image\(신)버전\Production(생산현황)\Image_LiveMonitor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214692"/>
            <a:ext cx="2159016" cy="121444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1383</Words>
  <Application>Microsoft Office PowerPoint</Application>
  <PresentationFormat>화면 슬라이드 쇼(16:9)</PresentationFormat>
  <Paragraphs>460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HY견고딕</vt:lpstr>
      <vt:lpstr>HY중고딕</vt:lpstr>
      <vt:lpstr>나눔바른고딕</vt:lpstr>
      <vt:lpstr>맑은 고딕</vt:lpstr>
      <vt:lpstr>한컴 윤고딕 250</vt:lpstr>
      <vt:lpstr>Arial</vt:lpstr>
      <vt:lpstr>Arial Black</vt:lpstr>
      <vt:lpstr>Office 테마</vt:lpstr>
      <vt:lpstr>PowerPoint 프레젠테이션</vt:lpstr>
      <vt:lpstr>회사소개</vt:lpstr>
      <vt:lpstr>특허 및 기타인증</vt:lpstr>
      <vt:lpstr>통신단말기</vt:lpstr>
      <vt:lpstr>무선 통신단말기</vt:lpstr>
      <vt:lpstr>무선 통신단말기</vt:lpstr>
      <vt:lpstr>생산현황판</vt:lpstr>
      <vt:lpstr>생산현황판</vt:lpstr>
      <vt:lpstr>생산현황판</vt:lpstr>
      <vt:lpstr>생산현황판</vt:lpstr>
      <vt:lpstr>구축사례</vt:lpstr>
      <vt:lpstr>구축사례</vt:lpstr>
      <vt:lpstr>설치사례</vt:lpstr>
      <vt:lpstr>설치사례</vt:lpstr>
      <vt:lpstr>설치사례</vt:lpstr>
      <vt:lpstr>전해수 사업부</vt:lpstr>
      <vt:lpstr>전해수 사업부</vt:lpstr>
      <vt:lpstr>전해수 사업부</vt:lpstr>
      <vt:lpstr>전해수 사업부</vt:lpstr>
      <vt:lpstr>전해수 사업부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홍 중세</cp:lastModifiedBy>
  <cp:revision>61</cp:revision>
  <dcterms:created xsi:type="dcterms:W3CDTF">2017-12-08T00:25:33Z</dcterms:created>
  <dcterms:modified xsi:type="dcterms:W3CDTF">2021-09-03T17:01:09Z</dcterms:modified>
</cp:coreProperties>
</file>