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632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862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8476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8627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2667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591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2433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075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0228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33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6343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5CB72-803A-490E-8AFE-BD0A5486CEC7}" type="datetimeFigureOut">
              <a:rPr lang="ko-KR" altLang="en-US" smtClean="0"/>
              <a:t>2019-06-07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2A8CB-451C-448C-88E3-2FA1646BF5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446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74" y="969243"/>
            <a:ext cx="8839468" cy="55488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08655" y="969243"/>
            <a:ext cx="2060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신규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동공조사서를 신규로 작성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- </a:t>
            </a:r>
            <a:r>
              <a:rPr lang="ko-KR" altLang="en-US" sz="1000" dirty="0" smtClean="0"/>
              <a:t>관리번호 자동 부여</a:t>
            </a:r>
            <a:r>
              <a:rPr lang="en-US" altLang="ko-KR" sz="1000" dirty="0" smtClean="0"/>
              <a:t> </a:t>
            </a:r>
            <a:endParaRPr lang="ko-KR" alt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9308655" y="1501969"/>
            <a:ext cx="247535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수정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기존 작성된 동공조사서를 수정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- </a:t>
            </a:r>
            <a:r>
              <a:rPr lang="ko-KR" altLang="en-US" sz="1000" dirty="0" smtClean="0"/>
              <a:t>리스트를 더블 클릭하여도 동일하게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</a:t>
            </a:r>
            <a:r>
              <a:rPr lang="ko-KR" altLang="en-US" sz="1000" dirty="0" smtClean="0"/>
              <a:t>동작</a:t>
            </a:r>
            <a:endParaRPr lang="ko-KR" alt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9344934" y="2065472"/>
            <a:ext cx="2361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삭제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기존 작성된 동공조사서를 삭제</a:t>
            </a:r>
            <a:endParaRPr lang="ko-KR" alt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9344934" y="2444309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종료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종료</a:t>
            </a:r>
            <a:endParaRPr lang="ko-KR" alt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9342520" y="2823146"/>
            <a:ext cx="25795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정렬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상단 컬럼을 클릭하면 오름차순</a:t>
            </a:r>
            <a:r>
              <a:rPr lang="en-US" altLang="ko-KR" sz="1000" dirty="0" smtClean="0"/>
              <a:t>/</a:t>
            </a:r>
          </a:p>
          <a:p>
            <a:r>
              <a:rPr lang="ko-KR" altLang="en-US" sz="1000" dirty="0" smtClean="0"/>
              <a:t>내림차순으로 각 </a:t>
            </a:r>
            <a:r>
              <a:rPr lang="ko-KR" altLang="en-US" sz="1000" dirty="0" err="1" smtClean="0"/>
              <a:t>컬럼값에</a:t>
            </a:r>
            <a:r>
              <a:rPr lang="ko-KR" altLang="en-US" sz="1000" dirty="0" smtClean="0"/>
              <a:t> 따라 정렬</a:t>
            </a:r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ko-KR" altLang="en-US" sz="1000" dirty="0" smtClean="0"/>
              <a:t>검색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상단 컬럼에  핀셋 모양을 클릭하면</a:t>
            </a:r>
            <a:endParaRPr lang="en-US" altLang="ko-KR" sz="1000" dirty="0" smtClean="0"/>
          </a:p>
          <a:p>
            <a:r>
              <a:rPr lang="ko-KR" altLang="en-US" sz="1000" dirty="0" smtClean="0"/>
              <a:t>아래와 같이 검색 창이 얼림</a:t>
            </a:r>
            <a:endParaRPr lang="ko-KR" altLang="en-US" sz="1000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520" y="3817536"/>
            <a:ext cx="1697172" cy="18309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235930" y="5848219"/>
            <a:ext cx="2752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 smtClean="0"/>
              <a:t>그룹핑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각 칼럼을 </a:t>
            </a:r>
            <a:r>
              <a:rPr lang="ko-KR" altLang="en-US" sz="1000" dirty="0" err="1" smtClean="0"/>
              <a:t>드러그</a:t>
            </a:r>
            <a:r>
              <a:rPr lang="ko-KR" altLang="en-US" sz="1000" dirty="0" smtClean="0"/>
              <a:t> 하여 그룹 공간에 </a:t>
            </a:r>
            <a:endParaRPr lang="en-US" altLang="ko-KR" sz="1000" dirty="0" smtClean="0"/>
          </a:p>
          <a:p>
            <a:r>
              <a:rPr lang="ko-KR" altLang="en-US" sz="1000" dirty="0" err="1" smtClean="0"/>
              <a:t>드롭하면</a:t>
            </a:r>
            <a:r>
              <a:rPr lang="ko-KR" altLang="en-US" sz="1000" dirty="0" smtClean="0"/>
              <a:t> 항목별로 </a:t>
            </a:r>
            <a:r>
              <a:rPr lang="ko-KR" altLang="en-US" sz="1000" dirty="0" err="1" smtClean="0"/>
              <a:t>그룹핑</a:t>
            </a:r>
            <a:r>
              <a:rPr lang="ko-KR" altLang="en-US" sz="1000" dirty="0" smtClean="0"/>
              <a:t> 됨</a:t>
            </a:r>
            <a:endParaRPr lang="ko-KR" alt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283974" y="437322"/>
            <a:ext cx="2113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/>
              <a:t>동공조사서</a:t>
            </a:r>
            <a:r>
              <a:rPr lang="ko-KR" altLang="en-US" dirty="0" smtClean="0"/>
              <a:t> 리스트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4466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32779" y="1024960"/>
            <a:ext cx="18485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저장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각 항목을 </a:t>
            </a:r>
            <a:r>
              <a:rPr lang="ko-KR" altLang="en-US" sz="1000" dirty="0" err="1" smtClean="0"/>
              <a:t>입력후</a:t>
            </a:r>
            <a:r>
              <a:rPr lang="ko-KR" altLang="en-US" sz="1000" dirty="0" smtClean="0"/>
              <a:t> 저장</a:t>
            </a:r>
            <a:endParaRPr lang="ko-KR" alt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283974" y="437322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/>
              <a:t>동공조사서</a:t>
            </a:r>
            <a:r>
              <a:rPr lang="ko-KR" altLang="en-US" dirty="0" smtClean="0"/>
              <a:t> 편집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832779" y="1407468"/>
            <a:ext cx="2935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각 이미지는 마우스 오른쪽 </a:t>
            </a:r>
            <a:r>
              <a:rPr lang="ko-KR" altLang="en-US" sz="1000" dirty="0" err="1" smtClean="0"/>
              <a:t>클릭시</a:t>
            </a:r>
            <a:r>
              <a:rPr lang="ko-KR" altLang="en-US" sz="1000" dirty="0" smtClean="0"/>
              <a:t> 아래와 같이 </a:t>
            </a:r>
            <a:endParaRPr lang="en-US" altLang="ko-KR" sz="1000" dirty="0" smtClean="0"/>
          </a:p>
          <a:p>
            <a:r>
              <a:rPr lang="ko-KR" altLang="en-US" sz="1000" dirty="0" smtClean="0"/>
              <a:t>편집 메뉴가 나옴 </a:t>
            </a:r>
            <a:endParaRPr lang="ko-KR" altLang="en-US" sz="10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799" y="2036197"/>
            <a:ext cx="1414338" cy="133719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832779" y="3682332"/>
            <a:ext cx="34034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초기 </a:t>
            </a:r>
            <a:r>
              <a:rPr lang="ko-KR" altLang="en-US" sz="1000" dirty="0" err="1" smtClean="0"/>
              <a:t>동공조사서</a:t>
            </a:r>
            <a:r>
              <a:rPr lang="ko-KR" altLang="en-US" sz="1000" dirty="0"/>
              <a:t>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초기 </a:t>
            </a:r>
            <a:r>
              <a:rPr lang="ko-KR" altLang="en-US" sz="1000" dirty="0" err="1" smtClean="0"/>
              <a:t>동공조사서</a:t>
            </a:r>
            <a:r>
              <a:rPr lang="ko-KR" altLang="en-US" sz="1000" dirty="0" smtClean="0"/>
              <a:t> </a:t>
            </a:r>
            <a:r>
              <a:rPr lang="ko-KR" altLang="en-US" sz="1000" dirty="0" err="1" smtClean="0"/>
              <a:t>미리보기</a:t>
            </a:r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ko-KR" altLang="en-US" sz="1000" dirty="0" smtClean="0"/>
              <a:t>내시경동공조사서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내시경동공조사서 </a:t>
            </a:r>
            <a:r>
              <a:rPr lang="ko-KR" altLang="en-US" sz="1000" dirty="0" err="1" smtClean="0"/>
              <a:t>미리보기</a:t>
            </a:r>
            <a:endParaRPr lang="en-US" altLang="ko-KR" sz="1000" dirty="0" smtClean="0"/>
          </a:p>
          <a:p>
            <a:r>
              <a:rPr lang="en-US" altLang="ko-KR" sz="1000" dirty="0" smtClean="0"/>
              <a:t>(</a:t>
            </a:r>
            <a:r>
              <a:rPr lang="ko-KR" altLang="en-US" sz="1000" dirty="0" smtClean="0"/>
              <a:t>초기 </a:t>
            </a:r>
            <a:r>
              <a:rPr lang="ko-KR" altLang="en-US" sz="1000" dirty="0" err="1" smtClean="0"/>
              <a:t>동공조사서</a:t>
            </a:r>
            <a:r>
              <a:rPr lang="ko-KR" altLang="en-US" sz="1000" dirty="0" smtClean="0"/>
              <a:t> 에 동공 </a:t>
            </a:r>
            <a:r>
              <a:rPr lang="ko-KR" altLang="en-US" sz="1000" dirty="0" err="1" smtClean="0"/>
              <a:t>주변사진</a:t>
            </a:r>
            <a:r>
              <a:rPr lang="ko-KR" altLang="en-US" sz="1000" dirty="0" smtClean="0"/>
              <a:t> 과 </a:t>
            </a:r>
            <a:r>
              <a:rPr lang="ko-KR" altLang="en-US" sz="1000" dirty="0" err="1" smtClean="0"/>
              <a:t>동공확인</a:t>
            </a:r>
            <a:r>
              <a:rPr lang="ko-KR" altLang="en-US" sz="1000" dirty="0" smtClean="0"/>
              <a:t> 내시경 </a:t>
            </a:r>
            <a:endParaRPr lang="en-US" altLang="ko-KR" sz="1000" dirty="0" smtClean="0"/>
          </a:p>
          <a:p>
            <a:r>
              <a:rPr lang="ko-KR" altLang="en-US" sz="1000" dirty="0" smtClean="0"/>
              <a:t>영상 이미지가 추가로 보임</a:t>
            </a:r>
            <a:endParaRPr lang="en-US" altLang="ko-KR" sz="1000" dirty="0" smtClean="0"/>
          </a:p>
          <a:p>
            <a:r>
              <a:rPr lang="en-US" altLang="ko-KR" sz="1000" dirty="0" smtClean="0"/>
              <a:t>)</a:t>
            </a:r>
            <a:endParaRPr lang="en-US" altLang="ko-KR" sz="1000" dirty="0"/>
          </a:p>
          <a:p>
            <a:endParaRPr lang="en-US" altLang="ko-KR" sz="1000" dirty="0" smtClean="0"/>
          </a:p>
          <a:p>
            <a:endParaRPr lang="ko-KR" altLang="en-US" sz="1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94" y="1024960"/>
            <a:ext cx="8010362" cy="551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66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113</Words>
  <Application>Microsoft Office PowerPoint</Application>
  <PresentationFormat>와이드스크린</PresentationFormat>
  <Paragraphs>25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sky</dc:creator>
  <cp:lastModifiedBy>sky</cp:lastModifiedBy>
  <cp:revision>3</cp:revision>
  <dcterms:created xsi:type="dcterms:W3CDTF">2019-06-07T08:07:05Z</dcterms:created>
  <dcterms:modified xsi:type="dcterms:W3CDTF">2019-06-07T08:32:36Z</dcterms:modified>
</cp:coreProperties>
</file>